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93" r:id="rId16"/>
    <p:sldId id="271" r:id="rId17"/>
    <p:sldId id="272" r:id="rId18"/>
    <p:sldId id="273" r:id="rId19"/>
    <p:sldId id="274" r:id="rId20"/>
    <p:sldId id="275" r:id="rId21"/>
    <p:sldId id="276" r:id="rId22"/>
    <p:sldId id="294" r:id="rId23"/>
    <p:sldId id="278" r:id="rId24"/>
    <p:sldId id="279" r:id="rId25"/>
    <p:sldId id="280" r:id="rId26"/>
    <p:sldId id="295" r:id="rId27"/>
    <p:sldId id="296" r:id="rId28"/>
    <p:sldId id="282" r:id="rId29"/>
    <p:sldId id="283" r:id="rId30"/>
    <p:sldId id="284" r:id="rId31"/>
    <p:sldId id="285" r:id="rId32"/>
    <p:sldId id="286" r:id="rId33"/>
    <p:sldId id="287" r:id="rId34"/>
    <p:sldId id="288" r:id="rId35"/>
    <p:sldId id="289" r:id="rId36"/>
    <p:sldId id="290" r:id="rId37"/>
    <p:sldId id="291" r:id="rId38"/>
    <p:sldId id="292" r:id="rId39"/>
  </p:sldIdLst>
  <p:sldSz cx="173355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1pPr>
    <a:lvl2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2pPr>
    <a:lvl3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3pPr>
    <a:lvl4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4pPr>
    <a:lvl5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5pPr>
    <a:lvl6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6pPr>
    <a:lvl7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7pPr>
    <a:lvl8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8pPr>
    <a:lvl9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BCC"/>
          </a:solidFill>
        </a:fill>
      </a:tcStyle>
    </a:wholeTbl>
    <a:band2H>
      <a:tcTxStyle/>
      <a:tcStyle>
        <a:tcBdr/>
        <a:fill>
          <a:solidFill>
            <a:srgbClr val="E6EE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CDDB"/>
          </a:solidFill>
        </a:fill>
      </a:tcStyle>
    </a:wholeTbl>
    <a:band2H>
      <a:tcTxStyle/>
      <a:tcStyle>
        <a:tcBdr/>
        <a:fill>
          <a:solidFill>
            <a:srgbClr val="EAE7EE"/>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CCC"/>
          </a:solidFill>
        </a:fill>
      </a:tcStyle>
    </a:wholeTbl>
    <a:band2H>
      <a:tcTxStyle/>
      <a:tcStyle>
        <a:tcBdr/>
        <a:fill>
          <a:solidFill>
            <a:srgbClr val="FAE7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4" d="100"/>
          <a:sy n="74" d="100"/>
        </p:scale>
        <p:origin x="-138" y="-216"/>
      </p:cViewPr>
      <p:guideLst>
        <p:guide orient="horz" pos="3072"/>
        <p:guide pos="54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1" name="Shape 701"/>
          <p:cNvSpPr>
            <a:spLocks noGrp="1" noRot="1" noChangeAspect="1"/>
          </p:cNvSpPr>
          <p:nvPr>
            <p:ph type="sldImg"/>
          </p:nvPr>
        </p:nvSpPr>
        <p:spPr>
          <a:xfrm>
            <a:off x="1143000" y="685800"/>
            <a:ext cx="4572000" cy="3429000"/>
          </a:xfrm>
          <a:prstGeom prst="rect">
            <a:avLst/>
          </a:prstGeom>
        </p:spPr>
        <p:txBody>
          <a:bodyPr/>
          <a:lstStyle/>
          <a:p>
            <a:endParaRPr/>
          </a:p>
        </p:txBody>
      </p:sp>
      <p:sp>
        <p:nvSpPr>
          <p:cNvPr id="702" name="Shape 70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342702053"/>
      </p:ext>
    </p:extLst>
  </p:cSld>
  <p:clrMap bg1="lt1" tx1="dk1" bg2="lt2" tx2="dk2" accent1="accent1" accent2="accent2" accent3="accent3" accent4="accent4" accent5="accent5" accent6="accent6" hlink="hlink" folHlink="folHlink"/>
  <p:notesStyle>
    <a:lvl1pPr defTabSz="914222" latinLnBrk="0">
      <a:defRPr sz="1100">
        <a:latin typeface="+mj-lt"/>
        <a:ea typeface="+mj-ea"/>
        <a:cs typeface="+mj-cs"/>
        <a:sym typeface="Calibri"/>
      </a:defRPr>
    </a:lvl1pPr>
    <a:lvl2pPr indent="228600" defTabSz="914222" latinLnBrk="0">
      <a:defRPr sz="1100">
        <a:latin typeface="+mj-lt"/>
        <a:ea typeface="+mj-ea"/>
        <a:cs typeface="+mj-cs"/>
        <a:sym typeface="Calibri"/>
      </a:defRPr>
    </a:lvl2pPr>
    <a:lvl3pPr indent="457200" defTabSz="914222" latinLnBrk="0">
      <a:defRPr sz="1100">
        <a:latin typeface="+mj-lt"/>
        <a:ea typeface="+mj-ea"/>
        <a:cs typeface="+mj-cs"/>
        <a:sym typeface="Calibri"/>
      </a:defRPr>
    </a:lvl3pPr>
    <a:lvl4pPr indent="685800" defTabSz="914222" latinLnBrk="0">
      <a:defRPr sz="1100">
        <a:latin typeface="+mj-lt"/>
        <a:ea typeface="+mj-ea"/>
        <a:cs typeface="+mj-cs"/>
        <a:sym typeface="Calibri"/>
      </a:defRPr>
    </a:lvl4pPr>
    <a:lvl5pPr indent="914400" defTabSz="914222" latinLnBrk="0">
      <a:defRPr sz="1100">
        <a:latin typeface="+mj-lt"/>
        <a:ea typeface="+mj-ea"/>
        <a:cs typeface="+mj-cs"/>
        <a:sym typeface="Calibri"/>
      </a:defRPr>
    </a:lvl5pPr>
    <a:lvl6pPr indent="1143000" defTabSz="914222" latinLnBrk="0">
      <a:defRPr sz="1100">
        <a:latin typeface="+mj-lt"/>
        <a:ea typeface="+mj-ea"/>
        <a:cs typeface="+mj-cs"/>
        <a:sym typeface="Calibri"/>
      </a:defRPr>
    </a:lvl6pPr>
    <a:lvl7pPr indent="1371600" defTabSz="914222" latinLnBrk="0">
      <a:defRPr sz="1100">
        <a:latin typeface="+mj-lt"/>
        <a:ea typeface="+mj-ea"/>
        <a:cs typeface="+mj-cs"/>
        <a:sym typeface="Calibri"/>
      </a:defRPr>
    </a:lvl7pPr>
    <a:lvl8pPr indent="1600200" defTabSz="914222" latinLnBrk="0">
      <a:defRPr sz="1100">
        <a:latin typeface="+mj-lt"/>
        <a:ea typeface="+mj-ea"/>
        <a:cs typeface="+mj-cs"/>
        <a:sym typeface="Calibri"/>
      </a:defRPr>
    </a:lvl8pPr>
    <a:lvl9pPr indent="1828800" defTabSz="914222" latinLnBrk="0">
      <a:defRPr sz="11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Shape 851"/>
          <p:cNvSpPr>
            <a:spLocks noGrp="1" noRot="1" noChangeAspect="1"/>
          </p:cNvSpPr>
          <p:nvPr>
            <p:ph type="sldImg"/>
          </p:nvPr>
        </p:nvSpPr>
        <p:spPr>
          <a:prstGeom prst="rect">
            <a:avLst/>
          </a:prstGeom>
        </p:spPr>
        <p:txBody>
          <a:bodyPr/>
          <a:lstStyle/>
          <a:p>
            <a:endParaRPr/>
          </a:p>
        </p:txBody>
      </p:sp>
      <p:sp>
        <p:nvSpPr>
          <p:cNvPr id="852" name="Shape 852"/>
          <p:cNvSpPr>
            <a:spLocks noGrp="1"/>
          </p:cNvSpPr>
          <p:nvPr>
            <p:ph type="body" sz="quarter" idx="1"/>
          </p:nvPr>
        </p:nvSpPr>
        <p:spPr>
          <a:prstGeom prst="rect">
            <a:avLst/>
          </a:prstGeom>
        </p:spPr>
        <p:txBody>
          <a:bodyPr/>
          <a:lstStyle/>
          <a:p>
            <a:r>
              <a:t>Invite audience to start tweeting. Show that tweets are coming in. Ensure that we soon have a winner…. (have some tweets or co-conspirators prepared; or: ask someone in the audience for their favorite and send multiple tweets to have that artist put forward)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Shape 884"/>
          <p:cNvSpPr>
            <a:spLocks noGrp="1" noRot="1" noChangeAspect="1"/>
          </p:cNvSpPr>
          <p:nvPr>
            <p:ph type="sldImg"/>
          </p:nvPr>
        </p:nvSpPr>
        <p:spPr>
          <a:prstGeom prst="rect">
            <a:avLst/>
          </a:prstGeom>
        </p:spPr>
        <p:txBody>
          <a:bodyPr/>
          <a:lstStyle/>
          <a:p>
            <a:endParaRPr/>
          </a:p>
        </p:txBody>
      </p:sp>
      <p:sp>
        <p:nvSpPr>
          <p:cNvPr id="885" name="Shape 885"/>
          <p:cNvSpPr>
            <a:spLocks noGrp="1"/>
          </p:cNvSpPr>
          <p:nvPr>
            <p:ph type="body" sz="quarter" idx="1"/>
          </p:nvPr>
        </p:nvSpPr>
        <p:spPr>
          <a:prstGeom prst="rect">
            <a:avLst/>
          </a:prstGeom>
        </p:spPr>
        <p:txBody>
          <a:bodyPr/>
          <a:lstStyle/>
          <a:p>
            <a:r>
              <a:t>create an event organizer’s backoffice application – using REST APIs to get the list of proposed artists and adding VBCS data objects to record information about the artist’s rate , agent contact details and other backoffice details.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5" name="Shape 905"/>
          <p:cNvSpPr>
            <a:spLocks noGrp="1" noRot="1" noChangeAspect="1"/>
          </p:cNvSpPr>
          <p:nvPr>
            <p:ph type="sldImg"/>
          </p:nvPr>
        </p:nvSpPr>
        <p:spPr>
          <a:prstGeom prst="rect">
            <a:avLst/>
          </a:prstGeom>
        </p:spPr>
        <p:txBody>
          <a:bodyPr/>
          <a:lstStyle/>
          <a:p>
            <a:endParaRPr/>
          </a:p>
        </p:txBody>
      </p:sp>
      <p:sp>
        <p:nvSpPr>
          <p:cNvPr id="906" name="Shape 906"/>
          <p:cNvSpPr>
            <a:spLocks noGrp="1"/>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 </a:t>
            </a:r>
          </a:p>
          <a:p>
            <a:pPr marL="628561" lvl="1" indent="-171450">
              <a:buSzPct val="100000"/>
              <a:buFont typeface="Arial"/>
              <a:buChar char="•"/>
            </a:pPr>
            <a:r>
              <a:t>API Portal with design details for APIs </a:t>
            </a:r>
          </a:p>
          <a:p>
            <a:pPr marL="628561" lvl="1" indent="-171450">
              <a:buSzPct val="100000"/>
              <a:buFont typeface="Arial"/>
              <a:buChar char="•"/>
            </a:pPr>
            <a:r>
              <a:t>Postman example call with returned details about artist</a:t>
            </a:r>
          </a:p>
          <a:p>
            <a:pPr marL="171450" indent="-171450">
              <a:buSzPct val="100000"/>
              <a:buFont typeface="Arial"/>
              <a:buChar char="•"/>
            </a:pPr>
            <a:r>
              <a:t>Demo</a:t>
            </a:r>
          </a:p>
          <a:p>
            <a:pPr marL="628561" lvl="1" indent="-171450">
              <a:buSzPct val="100000"/>
              <a:buFont typeface="Arial"/>
              <a:buChar char="•"/>
            </a:pPr>
            <a:r>
              <a:t>Show an API in API CS ; </a:t>
            </a:r>
          </a:p>
          <a:p>
            <a:pPr marL="628561" lvl="1" indent="-171450">
              <a:buSzPct val="100000"/>
              <a:buFont typeface="Arial"/>
              <a:buChar char="•"/>
            </a:pPr>
            <a:r>
              <a:t>invoke that API (from Postman?) and show that the new artist details are returned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2" name="Shape 1022"/>
          <p:cNvSpPr>
            <a:spLocks noGrp="1" noRot="1" noChangeAspect="1"/>
          </p:cNvSpPr>
          <p:nvPr>
            <p:ph type="sldImg"/>
          </p:nvPr>
        </p:nvSpPr>
        <p:spPr>
          <a:prstGeom prst="rect">
            <a:avLst/>
          </a:prstGeom>
        </p:spPr>
        <p:txBody>
          <a:bodyPr/>
          <a:lstStyle/>
          <a:p>
            <a:endParaRPr/>
          </a:p>
        </p:txBody>
      </p:sp>
      <p:sp>
        <p:nvSpPr>
          <p:cNvPr id="1023" name="Shape 1023"/>
          <p:cNvSpPr>
            <a:spLocks noGrp="1"/>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a:t>
            </a:r>
          </a:p>
          <a:p>
            <a:pPr marL="628561" lvl="1" indent="-171450">
              <a:buSzPct val="100000"/>
              <a:buFont typeface="Arial"/>
              <a:buChar char="•"/>
            </a:pPr>
            <a:r>
              <a:t>ICS </a:t>
            </a:r>
            <a:r>
              <a:rPr sz="2800"/>
              <a:t>business indicators/instances for new artist for IOT =&gt; PCS and PCS =&gt; SOA CS – showing new artist</a:t>
            </a:r>
          </a:p>
          <a:p>
            <a:pPr marL="171450" indent="-171450">
              <a:buSzPct val="100000"/>
              <a:buFont typeface="Arial"/>
              <a:buChar char="•"/>
            </a:pPr>
            <a:r>
              <a:t>Demo</a:t>
            </a:r>
          </a:p>
          <a:p>
            <a:pPr marL="914309" lvl="1" indent="-457200">
              <a:buSzPct val="100000"/>
              <a:buFont typeface="Arial"/>
              <a:buChar char="•"/>
              <a:defRPr sz="3200"/>
            </a:pPr>
            <a:r>
              <a:t>Show ICS monitor/business indicators/instances for new artist point out the flow from IoT CS -&gt; PCS, PCS -&gt; SOA CS (twice)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 name="Shape 1206"/>
          <p:cNvSpPr>
            <a:spLocks noGrp="1" noRot="1" noChangeAspect="1"/>
          </p:cNvSpPr>
          <p:nvPr>
            <p:ph type="sldImg"/>
          </p:nvPr>
        </p:nvSpPr>
        <p:spPr>
          <a:prstGeom prst="rect">
            <a:avLst/>
          </a:prstGeom>
        </p:spPr>
        <p:txBody>
          <a:bodyPr/>
          <a:lstStyle/>
          <a:p>
            <a:endParaRPr/>
          </a:p>
        </p:txBody>
      </p:sp>
      <p:sp>
        <p:nvSpPr>
          <p:cNvPr id="1207" name="Shape 1207"/>
          <p:cNvSpPr>
            <a:spLocks noGrp="1"/>
          </p:cNvSpPr>
          <p:nvPr>
            <p:ph type="body" sz="quarter" idx="1"/>
          </p:nvPr>
        </p:nvSpPr>
        <p:spPr>
          <a:prstGeom prst="rect">
            <a:avLst/>
          </a:prstGeom>
        </p:spPr>
        <p:txBody>
          <a:bodyPr/>
          <a:lstStyle/>
          <a:p>
            <a:r>
              <a:t>Show the new feature in the Portal, discussed in step 3 and developed/built/deployed in Dev CS during the session; show briefly in DevCS what the steps are: code committed for the feature; build executed/deployment executed to ACC (or other target cloud)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2" name="Shape 1212"/>
          <p:cNvSpPr>
            <a:spLocks noGrp="1" noRot="1" noChangeAspect="1"/>
          </p:cNvSpPr>
          <p:nvPr>
            <p:ph type="sldImg"/>
          </p:nvPr>
        </p:nvSpPr>
        <p:spPr>
          <a:prstGeom prst="rect">
            <a:avLst/>
          </a:prstGeom>
        </p:spPr>
        <p:txBody>
          <a:bodyPr/>
          <a:lstStyle/>
          <a:p>
            <a:endParaRPr/>
          </a:p>
        </p:txBody>
      </p:sp>
      <p:sp>
        <p:nvSpPr>
          <p:cNvPr id="1213" name="Shape 1213"/>
          <p:cNvSpPr>
            <a:spLocks noGrp="1"/>
          </p:cNvSpPr>
          <p:nvPr>
            <p:ph type="body" sz="quarter" idx="1"/>
          </p:nvPr>
        </p:nvSpPr>
        <p:spPr>
          <a:prstGeom prst="rect">
            <a:avLst/>
          </a:prstGeom>
        </p:spPr>
        <p:txBody>
          <a:bodyPr/>
          <a:lstStyle/>
          <a:p>
            <a:r>
              <a:t>From the Ops perspective: demonstrate in OMC APM &amp; Log Analytics how the user requests to for example the Portal can be tracked, all the way down to the underlying code executed on one of several cloud services (ACC, SOA CS, JCS, …)</a:t>
            </a:r>
          </a:p>
          <a:p>
            <a:endParaRPr/>
          </a:p>
          <a:p>
            <a:r>
              <a:t>@Lucas</a:t>
            </a:r>
          </a:p>
          <a:p>
            <a:r>
              <a:t>Screenshots</a:t>
            </a:r>
          </a:p>
          <a:p>
            <a:pPr marL="304743" lvl="1" indent="304744">
              <a:spcBef>
                <a:spcPts val="600"/>
              </a:spcBef>
              <a:defRPr sz="3100"/>
            </a:pPr>
            <a:r>
              <a:t>Show APM for JET Portal</a:t>
            </a:r>
          </a:p>
          <a:p>
            <a:pPr marL="304743" lvl="1" indent="304744">
              <a:spcBef>
                <a:spcPts val="600"/>
              </a:spcBef>
              <a:defRPr sz="3100"/>
            </a:pPr>
            <a:r>
              <a:t>Show associated server request (SOA CS to Database) to fetch details</a:t>
            </a:r>
          </a:p>
          <a:p>
            <a:pPr marL="304743" lvl="1" indent="304744">
              <a:spcBef>
                <a:spcPts val="600"/>
              </a:spcBef>
              <a:defRPr sz="3100"/>
            </a:pPr>
            <a:r>
              <a:t>Show log analytics for newly added artist</a:t>
            </a:r>
          </a:p>
          <a:p>
            <a:r>
              <a:t>Demo:</a:t>
            </a:r>
          </a:p>
          <a:p>
            <a:pPr marL="304743" lvl="1" indent="304744">
              <a:spcBef>
                <a:spcPts val="600"/>
              </a:spcBef>
              <a:defRPr sz="3100"/>
            </a:pPr>
            <a:r>
              <a:t>Demo list of recent sessions (for JET Portal)</a:t>
            </a:r>
          </a:p>
          <a:p>
            <a:pPr marL="304743" lvl="1" indent="304744">
              <a:spcBef>
                <a:spcPts val="600"/>
              </a:spcBef>
              <a:defRPr sz="3100"/>
            </a:pPr>
            <a:r>
              <a:t>Show server request that created new proposal through SOA in DB</a:t>
            </a:r>
          </a:p>
          <a:p>
            <a:pPr marL="304743" lvl="1" indent="304744">
              <a:spcBef>
                <a:spcPts val="600"/>
              </a:spcBef>
              <a:defRPr sz="3100"/>
            </a:pPr>
            <a:r>
              <a:t>Show Log Analytics for new artist proposal</a:t>
            </a:r>
          </a:p>
          <a:p>
            <a:pPr marL="304743" lvl="1" indent="304744">
              <a:spcBef>
                <a:spcPts val="600"/>
              </a:spcBef>
              <a:defRPr sz="3100"/>
            </a:pPr>
            <a:r>
              <a:t>Mention the log agents that collect these details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HALLO WIT">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2143" y="2571562"/>
            <a:ext cx="14955979" cy="1290589"/>
          </a:xfrm>
          <a:prstGeom prst="rect">
            <a:avLst/>
          </a:prstGeom>
        </p:spPr>
        <p:txBody>
          <a:bodyPr/>
          <a:lstStyle>
            <a:lvl1pPr algn="ctr">
              <a:defRPr sz="9500"/>
            </a:lvl1pPr>
          </a:lstStyle>
          <a:p>
            <a:r>
              <a:t>Title Text</a:t>
            </a:r>
          </a:p>
        </p:txBody>
      </p:sp>
      <p:sp>
        <p:nvSpPr>
          <p:cNvPr id="12" name="Body Level One…"/>
          <p:cNvSpPr txBox="1">
            <a:spLocks noGrp="1"/>
          </p:cNvSpPr>
          <p:nvPr>
            <p:ph type="body" sz="half" idx="1"/>
          </p:nvPr>
        </p:nvSpPr>
        <p:spPr>
          <a:xfrm>
            <a:off x="1192143" y="3886217"/>
            <a:ext cx="14955979" cy="2707098"/>
          </a:xfrm>
          <a:prstGeom prst="rect">
            <a:avLst/>
          </a:prstGeom>
        </p:spPr>
        <p:txBody>
          <a:bodyPr/>
          <a:lstStyle>
            <a:lvl1pPr marL="0" indent="0" algn="ctr">
              <a:lnSpc>
                <a:spcPct val="100000"/>
              </a:lnSpc>
              <a:buSzTx/>
              <a:buFontTx/>
              <a:buNone/>
            </a:lvl1pPr>
            <a:lvl2pPr algn="ctr">
              <a:lnSpc>
                <a:spcPct val="100000"/>
              </a:lnSpc>
              <a:buFontTx/>
            </a:lvl2pPr>
            <a:lvl3pPr algn="ctr">
              <a:lnSpc>
                <a:spcPct val="100000"/>
              </a:lnSpc>
              <a:buFontTx/>
            </a:lvl3pPr>
            <a:lvl4pPr algn="ctr">
              <a:lnSpc>
                <a:spcPct val="100000"/>
              </a:lnSpc>
              <a:buFontTx/>
            </a:lvl4pPr>
            <a:lvl5pPr algn="ctr">
              <a:lnSpc>
                <a:spcPct val="100000"/>
              </a:lnSpc>
              <a:buFontTx/>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3 MEDEDELINGEN">
    <p:bg>
      <p:bgPr>
        <a:solidFill>
          <a:schemeClr val="accent5"/>
        </a:solidFill>
        <a:effectLst/>
      </p:bgPr>
    </p:bg>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7" name="Text Placeholder 2"/>
          <p:cNvSpPr>
            <a:spLocks noGrp="1"/>
          </p:cNvSpPr>
          <p:nvPr>
            <p:ph type="body" sz="quarter" idx="13"/>
          </p:nvPr>
        </p:nvSpPr>
        <p:spPr>
          <a:xfrm>
            <a:off x="6471999" y="4756906"/>
            <a:ext cx="4374667" cy="3925777"/>
          </a:xfrm>
          <a:prstGeom prst="rect">
            <a:avLst/>
          </a:prstGeom>
        </p:spPr>
        <p:txBody>
          <a:bodyPr/>
          <a:lstStyle/>
          <a:p>
            <a:endParaRPr/>
          </a:p>
        </p:txBody>
      </p:sp>
      <p:sp>
        <p:nvSpPr>
          <p:cNvPr id="88" name="Text Placeholder 2"/>
          <p:cNvSpPr>
            <a:spLocks noGrp="1"/>
          </p:cNvSpPr>
          <p:nvPr>
            <p:ph type="body" sz="quarter" idx="14"/>
          </p:nvPr>
        </p:nvSpPr>
        <p:spPr>
          <a:xfrm>
            <a:off x="12050545" y="4764928"/>
            <a:ext cx="4374667" cy="3917755"/>
          </a:xfrm>
          <a:prstGeom prst="rect">
            <a:avLst/>
          </a:prstGeom>
        </p:spPr>
        <p:txBody>
          <a:bodyPr/>
          <a:lstStyle/>
          <a:p>
            <a:endParaRPr/>
          </a:p>
        </p:txBody>
      </p:sp>
      <p:grpSp>
        <p:nvGrpSpPr>
          <p:cNvPr id="91" name="Group 5"/>
          <p:cNvGrpSpPr/>
          <p:nvPr/>
        </p:nvGrpSpPr>
        <p:grpSpPr>
          <a:xfrm>
            <a:off x="2136634" y="3477194"/>
            <a:ext cx="1472685" cy="1035455"/>
            <a:chOff x="0" y="0"/>
            <a:chExt cx="1472683" cy="1035454"/>
          </a:xfrm>
        </p:grpSpPr>
        <p:sp>
          <p:nvSpPr>
            <p:cNvPr id="8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92"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grpSp>
        <p:nvGrpSpPr>
          <p:cNvPr id="95" name="Group 14"/>
          <p:cNvGrpSpPr/>
          <p:nvPr/>
        </p:nvGrpSpPr>
        <p:grpSpPr>
          <a:xfrm>
            <a:off x="7922991" y="3477192"/>
            <a:ext cx="1472684" cy="1035456"/>
            <a:chOff x="0" y="0"/>
            <a:chExt cx="1472682" cy="1035454"/>
          </a:xfrm>
        </p:grpSpPr>
        <p:sp>
          <p:nvSpPr>
            <p:cNvPr id="9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98" name="Group 20"/>
          <p:cNvGrpSpPr/>
          <p:nvPr/>
        </p:nvGrpSpPr>
        <p:grpSpPr>
          <a:xfrm>
            <a:off x="13501539" y="3477192"/>
            <a:ext cx="1472684" cy="1035456"/>
            <a:chOff x="0" y="0"/>
            <a:chExt cx="1472682" cy="1035454"/>
          </a:xfrm>
        </p:grpSpPr>
        <p:sp>
          <p:nvSpPr>
            <p:cNvPr id="9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99"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 MEDEDELINGEN">
    <p:bg>
      <p:bgPr>
        <a:solidFill>
          <a:schemeClr val="accent6"/>
        </a:solidFill>
        <a:effectLst/>
      </p:bgPr>
    </p:bg>
    <p:spTree>
      <p:nvGrpSpPr>
        <p:cNvPr id="1" name=""/>
        <p:cNvGrpSpPr/>
        <p:nvPr/>
      </p:nvGrpSpPr>
      <p:grpSpPr>
        <a:xfrm>
          <a:off x="0" y="0"/>
          <a:ext cx="0" cy="0"/>
          <a:chOff x="0" y="0"/>
          <a:chExt cx="0" cy="0"/>
        </a:xfrm>
      </p:grpSpPr>
      <p:sp>
        <p:nvSpPr>
          <p:cNvPr id="10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7" name="Text Placeholder 2"/>
          <p:cNvSpPr>
            <a:spLocks noGrp="1"/>
          </p:cNvSpPr>
          <p:nvPr>
            <p:ph type="body" sz="quarter" idx="13"/>
          </p:nvPr>
        </p:nvSpPr>
        <p:spPr>
          <a:xfrm>
            <a:off x="6471999" y="4756906"/>
            <a:ext cx="4374667" cy="3925777"/>
          </a:xfrm>
          <a:prstGeom prst="rect">
            <a:avLst/>
          </a:prstGeom>
        </p:spPr>
        <p:txBody>
          <a:bodyPr/>
          <a:lstStyle/>
          <a:p>
            <a:endParaRPr/>
          </a:p>
        </p:txBody>
      </p:sp>
      <p:sp>
        <p:nvSpPr>
          <p:cNvPr id="108" name="Text Placeholder 2"/>
          <p:cNvSpPr>
            <a:spLocks noGrp="1"/>
          </p:cNvSpPr>
          <p:nvPr>
            <p:ph type="body" sz="quarter" idx="14"/>
          </p:nvPr>
        </p:nvSpPr>
        <p:spPr>
          <a:xfrm>
            <a:off x="12050545" y="4764928"/>
            <a:ext cx="4374667" cy="3917755"/>
          </a:xfrm>
          <a:prstGeom prst="rect">
            <a:avLst/>
          </a:prstGeom>
        </p:spPr>
        <p:txBody>
          <a:bodyPr/>
          <a:lstStyle/>
          <a:p>
            <a:endParaRPr/>
          </a:p>
        </p:txBody>
      </p:sp>
      <p:grpSp>
        <p:nvGrpSpPr>
          <p:cNvPr id="111" name="Group 5"/>
          <p:cNvGrpSpPr/>
          <p:nvPr/>
        </p:nvGrpSpPr>
        <p:grpSpPr>
          <a:xfrm>
            <a:off x="2136634" y="3477194"/>
            <a:ext cx="1472685" cy="1035455"/>
            <a:chOff x="0" y="0"/>
            <a:chExt cx="1472683" cy="1035454"/>
          </a:xfrm>
        </p:grpSpPr>
        <p:sp>
          <p:nvSpPr>
            <p:cNvPr id="10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12"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grpSp>
        <p:nvGrpSpPr>
          <p:cNvPr id="115" name="Group 14"/>
          <p:cNvGrpSpPr/>
          <p:nvPr/>
        </p:nvGrpSpPr>
        <p:grpSpPr>
          <a:xfrm>
            <a:off x="7922991" y="3477192"/>
            <a:ext cx="1472684" cy="1035456"/>
            <a:chOff x="0" y="0"/>
            <a:chExt cx="1472682" cy="1035454"/>
          </a:xfrm>
        </p:grpSpPr>
        <p:sp>
          <p:nvSpPr>
            <p:cNvPr id="11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18" name="Group 20"/>
          <p:cNvGrpSpPr/>
          <p:nvPr/>
        </p:nvGrpSpPr>
        <p:grpSpPr>
          <a:xfrm>
            <a:off x="13501539" y="3477192"/>
            <a:ext cx="1472684" cy="1035456"/>
            <a:chOff x="0" y="0"/>
            <a:chExt cx="1472682" cy="1035454"/>
          </a:xfrm>
        </p:grpSpPr>
        <p:sp>
          <p:nvSpPr>
            <p:cNvPr id="11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19"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3 MEDEDELINGEN">
    <p:bg>
      <p:bgPr>
        <a:solidFill>
          <a:schemeClr val="accent4"/>
        </a:solidFill>
        <a:effectLst/>
      </p:bgPr>
    </p:bg>
    <p:spTree>
      <p:nvGrpSpPr>
        <p:cNvPr id="1" name=""/>
        <p:cNvGrpSpPr/>
        <p:nvPr/>
      </p:nvGrpSpPr>
      <p:grpSpPr>
        <a:xfrm>
          <a:off x="0" y="0"/>
          <a:ext cx="0" cy="0"/>
          <a:chOff x="0" y="0"/>
          <a:chExt cx="0" cy="0"/>
        </a:xfrm>
      </p:grpSpPr>
      <p:sp>
        <p:nvSpPr>
          <p:cNvPr id="12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7" name="Text Placeholder 2"/>
          <p:cNvSpPr>
            <a:spLocks noGrp="1"/>
          </p:cNvSpPr>
          <p:nvPr>
            <p:ph type="body" sz="quarter" idx="13"/>
          </p:nvPr>
        </p:nvSpPr>
        <p:spPr>
          <a:xfrm>
            <a:off x="6471999" y="4756906"/>
            <a:ext cx="4374667" cy="3925777"/>
          </a:xfrm>
          <a:prstGeom prst="rect">
            <a:avLst/>
          </a:prstGeom>
        </p:spPr>
        <p:txBody>
          <a:bodyPr/>
          <a:lstStyle/>
          <a:p>
            <a:endParaRPr/>
          </a:p>
        </p:txBody>
      </p:sp>
      <p:sp>
        <p:nvSpPr>
          <p:cNvPr id="128" name="Text Placeholder 2"/>
          <p:cNvSpPr>
            <a:spLocks noGrp="1"/>
          </p:cNvSpPr>
          <p:nvPr>
            <p:ph type="body" sz="quarter" idx="14"/>
          </p:nvPr>
        </p:nvSpPr>
        <p:spPr>
          <a:xfrm>
            <a:off x="12050545" y="4764928"/>
            <a:ext cx="4374667" cy="3917755"/>
          </a:xfrm>
          <a:prstGeom prst="rect">
            <a:avLst/>
          </a:prstGeom>
        </p:spPr>
        <p:txBody>
          <a:bodyPr/>
          <a:lstStyle/>
          <a:p>
            <a:endParaRPr/>
          </a:p>
        </p:txBody>
      </p:sp>
      <p:grpSp>
        <p:nvGrpSpPr>
          <p:cNvPr id="131" name="Group 5"/>
          <p:cNvGrpSpPr/>
          <p:nvPr/>
        </p:nvGrpSpPr>
        <p:grpSpPr>
          <a:xfrm>
            <a:off x="2136634" y="3477194"/>
            <a:ext cx="1472685" cy="1035455"/>
            <a:chOff x="0" y="0"/>
            <a:chExt cx="1472683" cy="1035454"/>
          </a:xfrm>
        </p:grpSpPr>
        <p:sp>
          <p:nvSpPr>
            <p:cNvPr id="12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32"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grpSp>
        <p:nvGrpSpPr>
          <p:cNvPr id="135" name="Group 14"/>
          <p:cNvGrpSpPr/>
          <p:nvPr/>
        </p:nvGrpSpPr>
        <p:grpSpPr>
          <a:xfrm>
            <a:off x="7922991" y="3477192"/>
            <a:ext cx="1472684" cy="1035456"/>
            <a:chOff x="0" y="0"/>
            <a:chExt cx="1472682" cy="1035454"/>
          </a:xfrm>
        </p:grpSpPr>
        <p:sp>
          <p:nvSpPr>
            <p:cNvPr id="13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38" name="Group 20"/>
          <p:cNvGrpSpPr/>
          <p:nvPr/>
        </p:nvGrpSpPr>
        <p:grpSpPr>
          <a:xfrm>
            <a:off x="13501539" y="3477192"/>
            <a:ext cx="1472684" cy="1035456"/>
            <a:chOff x="0" y="0"/>
            <a:chExt cx="1472682" cy="1035454"/>
          </a:xfrm>
        </p:grpSpPr>
        <p:sp>
          <p:nvSpPr>
            <p:cNvPr id="13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39"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3_3 MEDEDELINGEN">
    <p:bg>
      <p:bgPr>
        <a:solidFill>
          <a:schemeClr val="accent3"/>
        </a:solidFill>
        <a:effectLst/>
      </p:bgPr>
    </p:bg>
    <p:spTree>
      <p:nvGrpSpPr>
        <p:cNvPr id="1" name=""/>
        <p:cNvGrpSpPr/>
        <p:nvPr/>
      </p:nvGrpSpPr>
      <p:grpSpPr>
        <a:xfrm>
          <a:off x="0" y="0"/>
          <a:ext cx="0" cy="0"/>
          <a:chOff x="0" y="0"/>
          <a:chExt cx="0" cy="0"/>
        </a:xfrm>
      </p:grpSpPr>
      <p:sp>
        <p:nvSpPr>
          <p:cNvPr id="14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 name="Text Placeholder 2"/>
          <p:cNvSpPr>
            <a:spLocks noGrp="1"/>
          </p:cNvSpPr>
          <p:nvPr>
            <p:ph type="body" sz="quarter" idx="13"/>
          </p:nvPr>
        </p:nvSpPr>
        <p:spPr>
          <a:xfrm>
            <a:off x="6471999" y="4756906"/>
            <a:ext cx="4374667" cy="3925777"/>
          </a:xfrm>
          <a:prstGeom prst="rect">
            <a:avLst/>
          </a:prstGeom>
        </p:spPr>
        <p:txBody>
          <a:bodyPr/>
          <a:lstStyle/>
          <a:p>
            <a:endParaRPr/>
          </a:p>
        </p:txBody>
      </p:sp>
      <p:sp>
        <p:nvSpPr>
          <p:cNvPr id="148" name="Text Placeholder 2"/>
          <p:cNvSpPr>
            <a:spLocks noGrp="1"/>
          </p:cNvSpPr>
          <p:nvPr>
            <p:ph type="body" sz="quarter" idx="14"/>
          </p:nvPr>
        </p:nvSpPr>
        <p:spPr>
          <a:xfrm>
            <a:off x="12050545" y="4764928"/>
            <a:ext cx="4374667" cy="3917755"/>
          </a:xfrm>
          <a:prstGeom prst="rect">
            <a:avLst/>
          </a:prstGeom>
        </p:spPr>
        <p:txBody>
          <a:bodyPr/>
          <a:lstStyle/>
          <a:p>
            <a:endParaRPr/>
          </a:p>
        </p:txBody>
      </p:sp>
      <p:grpSp>
        <p:nvGrpSpPr>
          <p:cNvPr id="151" name="Group 5"/>
          <p:cNvGrpSpPr/>
          <p:nvPr/>
        </p:nvGrpSpPr>
        <p:grpSpPr>
          <a:xfrm>
            <a:off x="2136634" y="3477194"/>
            <a:ext cx="1472685" cy="1035455"/>
            <a:chOff x="0" y="0"/>
            <a:chExt cx="1472683" cy="1035454"/>
          </a:xfrm>
        </p:grpSpPr>
        <p:sp>
          <p:nvSpPr>
            <p:cNvPr id="14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52"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grpSp>
        <p:nvGrpSpPr>
          <p:cNvPr id="155" name="Group 14"/>
          <p:cNvGrpSpPr/>
          <p:nvPr/>
        </p:nvGrpSpPr>
        <p:grpSpPr>
          <a:xfrm>
            <a:off x="7922991" y="3477192"/>
            <a:ext cx="1472684" cy="1035456"/>
            <a:chOff x="0" y="0"/>
            <a:chExt cx="1472682" cy="1035454"/>
          </a:xfrm>
        </p:grpSpPr>
        <p:sp>
          <p:nvSpPr>
            <p:cNvPr id="15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58" name="Group 20"/>
          <p:cNvGrpSpPr/>
          <p:nvPr/>
        </p:nvGrpSpPr>
        <p:grpSpPr>
          <a:xfrm>
            <a:off x="13501539" y="3477192"/>
            <a:ext cx="1472684" cy="1035456"/>
            <a:chOff x="0" y="0"/>
            <a:chExt cx="1472682" cy="1035454"/>
          </a:xfrm>
        </p:grpSpPr>
        <p:sp>
          <p:nvSpPr>
            <p:cNvPr id="15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59"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4_3 MEDEDELINGEN">
    <p:bg>
      <p:bgPr>
        <a:solidFill>
          <a:schemeClr val="accent2"/>
        </a:solidFill>
        <a:effectLst/>
      </p:bgPr>
    </p:bg>
    <p:spTree>
      <p:nvGrpSpPr>
        <p:cNvPr id="1" name=""/>
        <p:cNvGrpSpPr/>
        <p:nvPr/>
      </p:nvGrpSpPr>
      <p:grpSpPr>
        <a:xfrm>
          <a:off x="0" y="0"/>
          <a:ext cx="0" cy="0"/>
          <a:chOff x="0" y="0"/>
          <a:chExt cx="0" cy="0"/>
        </a:xfrm>
      </p:grpSpPr>
      <p:sp>
        <p:nvSpPr>
          <p:cNvPr id="16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7" name="Text Placeholder 2"/>
          <p:cNvSpPr>
            <a:spLocks noGrp="1"/>
          </p:cNvSpPr>
          <p:nvPr>
            <p:ph type="body" sz="quarter" idx="13"/>
          </p:nvPr>
        </p:nvSpPr>
        <p:spPr>
          <a:xfrm>
            <a:off x="6471999" y="4756906"/>
            <a:ext cx="4374667" cy="3925777"/>
          </a:xfrm>
          <a:prstGeom prst="rect">
            <a:avLst/>
          </a:prstGeom>
        </p:spPr>
        <p:txBody>
          <a:bodyPr/>
          <a:lstStyle/>
          <a:p>
            <a:endParaRPr/>
          </a:p>
        </p:txBody>
      </p:sp>
      <p:sp>
        <p:nvSpPr>
          <p:cNvPr id="168" name="Text Placeholder 2"/>
          <p:cNvSpPr>
            <a:spLocks noGrp="1"/>
          </p:cNvSpPr>
          <p:nvPr>
            <p:ph type="body" sz="quarter" idx="14"/>
          </p:nvPr>
        </p:nvSpPr>
        <p:spPr>
          <a:xfrm>
            <a:off x="12050545" y="4764928"/>
            <a:ext cx="4374667" cy="3917755"/>
          </a:xfrm>
          <a:prstGeom prst="rect">
            <a:avLst/>
          </a:prstGeom>
        </p:spPr>
        <p:txBody>
          <a:bodyPr/>
          <a:lstStyle/>
          <a:p>
            <a:endParaRPr/>
          </a:p>
        </p:txBody>
      </p:sp>
      <p:grpSp>
        <p:nvGrpSpPr>
          <p:cNvPr id="171" name="Group 5"/>
          <p:cNvGrpSpPr/>
          <p:nvPr/>
        </p:nvGrpSpPr>
        <p:grpSpPr>
          <a:xfrm>
            <a:off x="2136634" y="3477194"/>
            <a:ext cx="1472685" cy="1035455"/>
            <a:chOff x="0" y="0"/>
            <a:chExt cx="1472683" cy="1035454"/>
          </a:xfrm>
        </p:grpSpPr>
        <p:sp>
          <p:nvSpPr>
            <p:cNvPr id="16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72"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grpSp>
        <p:nvGrpSpPr>
          <p:cNvPr id="175" name="Group 14"/>
          <p:cNvGrpSpPr/>
          <p:nvPr/>
        </p:nvGrpSpPr>
        <p:grpSpPr>
          <a:xfrm>
            <a:off x="7922991" y="3477192"/>
            <a:ext cx="1472684" cy="1035456"/>
            <a:chOff x="0" y="0"/>
            <a:chExt cx="1472682" cy="1035454"/>
          </a:xfrm>
        </p:grpSpPr>
        <p:sp>
          <p:nvSpPr>
            <p:cNvPr id="17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78" name="Group 20"/>
          <p:cNvGrpSpPr/>
          <p:nvPr/>
        </p:nvGrpSpPr>
        <p:grpSpPr>
          <a:xfrm>
            <a:off x="13501539" y="3477192"/>
            <a:ext cx="1472684" cy="1035456"/>
            <a:chOff x="0" y="0"/>
            <a:chExt cx="1472682" cy="1035454"/>
          </a:xfrm>
        </p:grpSpPr>
        <p:sp>
          <p:nvSpPr>
            <p:cNvPr id="17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79"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5_3 MEDEDELINGEN">
    <p:bg>
      <p:bgPr>
        <a:solidFill>
          <a:schemeClr val="accent1"/>
        </a:solidFill>
        <a:effectLst/>
      </p:bgPr>
    </p:bg>
    <p:spTree>
      <p:nvGrpSpPr>
        <p:cNvPr id="1" name=""/>
        <p:cNvGrpSpPr/>
        <p:nvPr/>
      </p:nvGrpSpPr>
      <p:grpSpPr>
        <a:xfrm>
          <a:off x="0" y="0"/>
          <a:ext cx="0" cy="0"/>
          <a:chOff x="0" y="0"/>
          <a:chExt cx="0" cy="0"/>
        </a:xfrm>
      </p:grpSpPr>
      <p:sp>
        <p:nvSpPr>
          <p:cNvPr id="18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7" name="Text Placeholder 2"/>
          <p:cNvSpPr>
            <a:spLocks noGrp="1"/>
          </p:cNvSpPr>
          <p:nvPr>
            <p:ph type="body" sz="quarter" idx="13"/>
          </p:nvPr>
        </p:nvSpPr>
        <p:spPr>
          <a:xfrm>
            <a:off x="6471999" y="4756906"/>
            <a:ext cx="4374667" cy="3925777"/>
          </a:xfrm>
          <a:prstGeom prst="rect">
            <a:avLst/>
          </a:prstGeom>
        </p:spPr>
        <p:txBody>
          <a:bodyPr/>
          <a:lstStyle/>
          <a:p>
            <a:endParaRPr/>
          </a:p>
        </p:txBody>
      </p:sp>
      <p:sp>
        <p:nvSpPr>
          <p:cNvPr id="188" name="Text Placeholder 2"/>
          <p:cNvSpPr>
            <a:spLocks noGrp="1"/>
          </p:cNvSpPr>
          <p:nvPr>
            <p:ph type="body" sz="quarter" idx="14"/>
          </p:nvPr>
        </p:nvSpPr>
        <p:spPr>
          <a:xfrm>
            <a:off x="12050545" y="4764928"/>
            <a:ext cx="4374667" cy="3917755"/>
          </a:xfrm>
          <a:prstGeom prst="rect">
            <a:avLst/>
          </a:prstGeom>
        </p:spPr>
        <p:txBody>
          <a:bodyPr/>
          <a:lstStyle/>
          <a:p>
            <a:endParaRPr/>
          </a:p>
        </p:txBody>
      </p:sp>
      <p:grpSp>
        <p:nvGrpSpPr>
          <p:cNvPr id="191" name="Group 5"/>
          <p:cNvGrpSpPr/>
          <p:nvPr/>
        </p:nvGrpSpPr>
        <p:grpSpPr>
          <a:xfrm>
            <a:off x="2136634" y="3477194"/>
            <a:ext cx="1472685" cy="1035455"/>
            <a:chOff x="0" y="0"/>
            <a:chExt cx="1472683" cy="1035454"/>
          </a:xfrm>
        </p:grpSpPr>
        <p:sp>
          <p:nvSpPr>
            <p:cNvPr id="18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92"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grpSp>
        <p:nvGrpSpPr>
          <p:cNvPr id="195" name="Group 14"/>
          <p:cNvGrpSpPr/>
          <p:nvPr/>
        </p:nvGrpSpPr>
        <p:grpSpPr>
          <a:xfrm>
            <a:off x="7922991" y="3477192"/>
            <a:ext cx="1472684" cy="1035456"/>
            <a:chOff x="0" y="0"/>
            <a:chExt cx="1472682" cy="1035454"/>
          </a:xfrm>
        </p:grpSpPr>
        <p:sp>
          <p:nvSpPr>
            <p:cNvPr id="19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98" name="Group 20"/>
          <p:cNvGrpSpPr/>
          <p:nvPr/>
        </p:nvGrpSpPr>
        <p:grpSpPr>
          <a:xfrm>
            <a:off x="13501539" y="3477192"/>
            <a:ext cx="1472684" cy="1035456"/>
            <a:chOff x="0" y="0"/>
            <a:chExt cx="1472682" cy="1035454"/>
          </a:xfrm>
        </p:grpSpPr>
        <p:sp>
          <p:nvSpPr>
            <p:cNvPr id="19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99"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_3 MEDEDELINGEN">
    <p:bg>
      <p:bgPr>
        <a:solidFill>
          <a:srgbClr val="00A9C7"/>
        </a:solidFill>
        <a:effectLst/>
      </p:bgPr>
    </p:bg>
    <p:spTree>
      <p:nvGrpSpPr>
        <p:cNvPr id="1" name=""/>
        <p:cNvGrpSpPr/>
        <p:nvPr/>
      </p:nvGrpSpPr>
      <p:grpSpPr>
        <a:xfrm>
          <a:off x="0" y="0"/>
          <a:ext cx="0" cy="0"/>
          <a:chOff x="0" y="0"/>
          <a:chExt cx="0" cy="0"/>
        </a:xfrm>
      </p:grpSpPr>
      <p:sp>
        <p:nvSpPr>
          <p:cNvPr id="20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7" name="Text Placeholder 2"/>
          <p:cNvSpPr>
            <a:spLocks noGrp="1"/>
          </p:cNvSpPr>
          <p:nvPr>
            <p:ph type="body" sz="quarter" idx="13"/>
          </p:nvPr>
        </p:nvSpPr>
        <p:spPr>
          <a:xfrm>
            <a:off x="6471999" y="4756906"/>
            <a:ext cx="4374667" cy="3925777"/>
          </a:xfrm>
          <a:prstGeom prst="rect">
            <a:avLst/>
          </a:prstGeom>
        </p:spPr>
        <p:txBody>
          <a:bodyPr/>
          <a:lstStyle/>
          <a:p>
            <a:endParaRPr/>
          </a:p>
        </p:txBody>
      </p:sp>
      <p:sp>
        <p:nvSpPr>
          <p:cNvPr id="208" name="Text Placeholder 2"/>
          <p:cNvSpPr>
            <a:spLocks noGrp="1"/>
          </p:cNvSpPr>
          <p:nvPr>
            <p:ph type="body" sz="quarter" idx="14"/>
          </p:nvPr>
        </p:nvSpPr>
        <p:spPr>
          <a:xfrm>
            <a:off x="12050545" y="4764928"/>
            <a:ext cx="4374667" cy="3917755"/>
          </a:xfrm>
          <a:prstGeom prst="rect">
            <a:avLst/>
          </a:prstGeom>
        </p:spPr>
        <p:txBody>
          <a:bodyPr/>
          <a:lstStyle/>
          <a:p>
            <a:endParaRPr/>
          </a:p>
        </p:txBody>
      </p:sp>
      <p:grpSp>
        <p:nvGrpSpPr>
          <p:cNvPr id="211" name="Group 5"/>
          <p:cNvGrpSpPr/>
          <p:nvPr/>
        </p:nvGrpSpPr>
        <p:grpSpPr>
          <a:xfrm>
            <a:off x="2136634" y="3477194"/>
            <a:ext cx="1472685" cy="1035455"/>
            <a:chOff x="0" y="0"/>
            <a:chExt cx="1472683" cy="1035454"/>
          </a:xfrm>
        </p:grpSpPr>
        <p:sp>
          <p:nvSpPr>
            <p:cNvPr id="209" name="Oval 3"/>
            <p:cNvSpPr/>
            <p:nvPr/>
          </p:nvSpPr>
          <p:spPr>
            <a:xfrm>
              <a:off x="207206"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0" name="TextBox 4"/>
            <p:cNvSpPr txBox="1"/>
            <p:nvPr/>
          </p:nvSpPr>
          <p:spPr>
            <a:xfrm>
              <a:off x="-1" y="133001"/>
              <a:ext cx="1472684"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212"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grpSp>
        <p:nvGrpSpPr>
          <p:cNvPr id="215" name="Group 14"/>
          <p:cNvGrpSpPr/>
          <p:nvPr/>
        </p:nvGrpSpPr>
        <p:grpSpPr>
          <a:xfrm>
            <a:off x="7922991" y="3477192"/>
            <a:ext cx="1472684" cy="1035456"/>
            <a:chOff x="0" y="0"/>
            <a:chExt cx="1472682" cy="1035454"/>
          </a:xfrm>
        </p:grpSpPr>
        <p:sp>
          <p:nvSpPr>
            <p:cNvPr id="213" name="Oval 15"/>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4" name="TextBox 17"/>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218" name="Group 20"/>
          <p:cNvGrpSpPr/>
          <p:nvPr/>
        </p:nvGrpSpPr>
        <p:grpSpPr>
          <a:xfrm>
            <a:off x="13501539" y="3477192"/>
            <a:ext cx="1472684" cy="1035456"/>
            <a:chOff x="0" y="0"/>
            <a:chExt cx="1472682" cy="1035454"/>
          </a:xfrm>
        </p:grpSpPr>
        <p:sp>
          <p:nvSpPr>
            <p:cNvPr id="216" name="Oval 2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7" name="TextBox 2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219"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2 MEDEDELINGEN">
    <p:bg>
      <p:bgPr>
        <a:solidFill>
          <a:schemeClr val="accent5"/>
        </a:solidFill>
        <a:effectLst/>
      </p:bgPr>
    </p:bg>
    <p:spTree>
      <p:nvGrpSpPr>
        <p:cNvPr id="1" name=""/>
        <p:cNvGrpSpPr/>
        <p:nvPr/>
      </p:nvGrpSpPr>
      <p:grpSpPr>
        <a:xfrm>
          <a:off x="0" y="0"/>
          <a:ext cx="0" cy="0"/>
          <a:chOff x="0" y="0"/>
          <a:chExt cx="0" cy="0"/>
        </a:xfrm>
      </p:grpSpPr>
      <p:sp>
        <p:nvSpPr>
          <p:cNvPr id="226"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sp>
        <p:nvSpPr>
          <p:cNvPr id="227"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8" name="Text Placeholder 2"/>
          <p:cNvSpPr>
            <a:spLocks noGrp="1"/>
          </p:cNvSpPr>
          <p:nvPr>
            <p:ph type="body" sz="quarter" idx="13"/>
          </p:nvPr>
        </p:nvSpPr>
        <p:spPr>
          <a:xfrm>
            <a:off x="9395062" y="4764928"/>
            <a:ext cx="7030151" cy="3917755"/>
          </a:xfrm>
          <a:prstGeom prst="rect">
            <a:avLst/>
          </a:prstGeom>
        </p:spPr>
        <p:txBody>
          <a:bodyPr/>
          <a:lstStyle/>
          <a:p>
            <a:endParaRPr/>
          </a:p>
        </p:txBody>
      </p:sp>
      <p:grpSp>
        <p:nvGrpSpPr>
          <p:cNvPr id="231" name="Group 10"/>
          <p:cNvGrpSpPr/>
          <p:nvPr/>
        </p:nvGrpSpPr>
        <p:grpSpPr>
          <a:xfrm>
            <a:off x="3671273" y="3490635"/>
            <a:ext cx="1472683" cy="1035455"/>
            <a:chOff x="0" y="0"/>
            <a:chExt cx="1472682" cy="1035454"/>
          </a:xfrm>
        </p:grpSpPr>
        <p:sp>
          <p:nvSpPr>
            <p:cNvPr id="229"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30"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34" name="Group 13"/>
          <p:cNvGrpSpPr/>
          <p:nvPr/>
        </p:nvGrpSpPr>
        <p:grpSpPr>
          <a:xfrm>
            <a:off x="12173794" y="3490637"/>
            <a:ext cx="1472684" cy="1035455"/>
            <a:chOff x="0" y="0"/>
            <a:chExt cx="1472682" cy="1035454"/>
          </a:xfrm>
        </p:grpSpPr>
        <p:sp>
          <p:nvSpPr>
            <p:cNvPr id="232"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33"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35"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 MEDEDELINGEN">
    <p:bg>
      <p:bgPr>
        <a:solidFill>
          <a:schemeClr val="accent6"/>
        </a:solidFill>
        <a:effectLst/>
      </p:bgPr>
    </p:bg>
    <p:spTree>
      <p:nvGrpSpPr>
        <p:cNvPr id="1" name=""/>
        <p:cNvGrpSpPr/>
        <p:nvPr/>
      </p:nvGrpSpPr>
      <p:grpSpPr>
        <a:xfrm>
          <a:off x="0" y="0"/>
          <a:ext cx="0" cy="0"/>
          <a:chOff x="0" y="0"/>
          <a:chExt cx="0" cy="0"/>
        </a:xfrm>
      </p:grpSpPr>
      <p:sp>
        <p:nvSpPr>
          <p:cNvPr id="242"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sp>
        <p:nvSpPr>
          <p:cNvPr id="243"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4" name="Text Placeholder 2"/>
          <p:cNvSpPr>
            <a:spLocks noGrp="1"/>
          </p:cNvSpPr>
          <p:nvPr>
            <p:ph type="body" sz="quarter" idx="13"/>
          </p:nvPr>
        </p:nvSpPr>
        <p:spPr>
          <a:xfrm>
            <a:off x="9395062" y="4764928"/>
            <a:ext cx="7030151" cy="3917755"/>
          </a:xfrm>
          <a:prstGeom prst="rect">
            <a:avLst/>
          </a:prstGeom>
        </p:spPr>
        <p:txBody>
          <a:bodyPr/>
          <a:lstStyle/>
          <a:p>
            <a:endParaRPr/>
          </a:p>
        </p:txBody>
      </p:sp>
      <p:grpSp>
        <p:nvGrpSpPr>
          <p:cNvPr id="247" name="Group 10"/>
          <p:cNvGrpSpPr/>
          <p:nvPr/>
        </p:nvGrpSpPr>
        <p:grpSpPr>
          <a:xfrm>
            <a:off x="3671273" y="3490635"/>
            <a:ext cx="1472683" cy="1035455"/>
            <a:chOff x="0" y="0"/>
            <a:chExt cx="1472682" cy="1035454"/>
          </a:xfrm>
        </p:grpSpPr>
        <p:sp>
          <p:nvSpPr>
            <p:cNvPr id="245"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46"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50" name="Group 13"/>
          <p:cNvGrpSpPr/>
          <p:nvPr/>
        </p:nvGrpSpPr>
        <p:grpSpPr>
          <a:xfrm>
            <a:off x="12173794" y="3490637"/>
            <a:ext cx="1472684" cy="1035455"/>
            <a:chOff x="0" y="0"/>
            <a:chExt cx="1472682" cy="1035454"/>
          </a:xfrm>
        </p:grpSpPr>
        <p:sp>
          <p:nvSpPr>
            <p:cNvPr id="248"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49"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51"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2 MEDEDELINGEN">
    <p:bg>
      <p:bgPr>
        <a:solidFill>
          <a:schemeClr val="accent4"/>
        </a:solidFill>
        <a:effectLst/>
      </p:bgPr>
    </p:bg>
    <p:spTree>
      <p:nvGrpSpPr>
        <p:cNvPr id="1" name=""/>
        <p:cNvGrpSpPr/>
        <p:nvPr/>
      </p:nvGrpSpPr>
      <p:grpSpPr>
        <a:xfrm>
          <a:off x="0" y="0"/>
          <a:ext cx="0" cy="0"/>
          <a:chOff x="0" y="0"/>
          <a:chExt cx="0" cy="0"/>
        </a:xfrm>
      </p:grpSpPr>
      <p:sp>
        <p:nvSpPr>
          <p:cNvPr id="258"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sp>
        <p:nvSpPr>
          <p:cNvPr id="259"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0" name="Text Placeholder 2"/>
          <p:cNvSpPr>
            <a:spLocks noGrp="1"/>
          </p:cNvSpPr>
          <p:nvPr>
            <p:ph type="body" sz="quarter" idx="13"/>
          </p:nvPr>
        </p:nvSpPr>
        <p:spPr>
          <a:xfrm>
            <a:off x="9395062" y="4764928"/>
            <a:ext cx="7030151" cy="3917755"/>
          </a:xfrm>
          <a:prstGeom prst="rect">
            <a:avLst/>
          </a:prstGeom>
        </p:spPr>
        <p:txBody>
          <a:bodyPr/>
          <a:lstStyle/>
          <a:p>
            <a:endParaRPr/>
          </a:p>
        </p:txBody>
      </p:sp>
      <p:grpSp>
        <p:nvGrpSpPr>
          <p:cNvPr id="263" name="Group 10"/>
          <p:cNvGrpSpPr/>
          <p:nvPr/>
        </p:nvGrpSpPr>
        <p:grpSpPr>
          <a:xfrm>
            <a:off x="3671273" y="3490635"/>
            <a:ext cx="1472683" cy="1035455"/>
            <a:chOff x="0" y="0"/>
            <a:chExt cx="1472682" cy="1035454"/>
          </a:xfrm>
        </p:grpSpPr>
        <p:sp>
          <p:nvSpPr>
            <p:cNvPr id="261"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62"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66" name="Group 13"/>
          <p:cNvGrpSpPr/>
          <p:nvPr/>
        </p:nvGrpSpPr>
        <p:grpSpPr>
          <a:xfrm>
            <a:off x="12173794" y="3490637"/>
            <a:ext cx="1472684" cy="1035455"/>
            <a:chOff x="0" y="0"/>
            <a:chExt cx="1472682" cy="1035454"/>
          </a:xfrm>
        </p:grpSpPr>
        <p:sp>
          <p:nvSpPr>
            <p:cNvPr id="264"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65"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6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BLOKKE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Title Text"/>
          <p:cNvSpPr txBox="1">
            <a:spLocks noGrp="1"/>
          </p:cNvSpPr>
          <p:nvPr>
            <p:ph type="title"/>
          </p:nvPr>
        </p:nvSpPr>
        <p:spPr>
          <a:xfrm>
            <a:off x="977769" y="843460"/>
            <a:ext cx="14955979" cy="1450563"/>
          </a:xfrm>
          <a:prstGeom prst="rect">
            <a:avLst/>
          </a:prstGeom>
        </p:spPr>
        <p:txBody>
          <a:bodyPr anchor="t"/>
          <a:lstStyle>
            <a:lvl1pPr>
              <a:defRPr sz="6500">
                <a:solidFill>
                  <a:srgbClr val="FFFFFF"/>
                </a:solidFill>
              </a:defRPr>
            </a:lvl1pPr>
          </a:lstStyle>
          <a:p>
            <a:r>
              <a:t>Title Text</a:t>
            </a:r>
          </a:p>
        </p:txBody>
      </p:sp>
      <p:sp>
        <p:nvSpPr>
          <p:cNvPr id="21" name="Body Level One…"/>
          <p:cNvSpPr txBox="1">
            <a:spLocks noGrp="1"/>
          </p:cNvSpPr>
          <p:nvPr>
            <p:ph type="body" sz="quarter" idx="1"/>
          </p:nvPr>
        </p:nvSpPr>
        <p:spPr>
          <a:xfrm>
            <a:off x="205344" y="2842739"/>
            <a:ext cx="5293349" cy="1825285"/>
          </a:xfrm>
          <a:prstGeom prst="rect">
            <a:avLst/>
          </a:prstGeom>
        </p:spPr>
        <p:txBody>
          <a:bodyPr/>
          <a:lstStyle>
            <a:lvl1pPr marL="0" indent="0">
              <a:buSzTx/>
              <a:buFontTx/>
              <a:buNone/>
              <a:defRPr sz="3100" b="1" cap="all">
                <a:solidFill>
                  <a:srgbClr val="FFFFFF"/>
                </a:solidFill>
              </a:defRPr>
            </a:lvl1pPr>
            <a:lvl2pPr marL="0" indent="0">
              <a:buSzTx/>
              <a:buFontTx/>
              <a:buNone/>
              <a:defRPr sz="3100" b="1" cap="all">
                <a:solidFill>
                  <a:srgbClr val="FFFFFF"/>
                </a:solidFill>
              </a:defRPr>
            </a:lvl2pPr>
            <a:lvl3pPr marL="0" indent="0">
              <a:buSzTx/>
              <a:buFontTx/>
              <a:buNone/>
              <a:defRPr sz="3100" b="1" cap="all">
                <a:solidFill>
                  <a:srgbClr val="FFFFFF"/>
                </a:solidFill>
              </a:defRPr>
            </a:lvl3pPr>
            <a:lvl4pPr marL="0" indent="0">
              <a:buSzTx/>
              <a:buFontTx/>
              <a:buNone/>
              <a:defRPr sz="3100" b="1" cap="all">
                <a:solidFill>
                  <a:srgbClr val="FFFFFF"/>
                </a:solidFill>
              </a:defRPr>
            </a:lvl4pPr>
            <a:lvl5pPr>
              <a:buFontTx/>
              <a:defRPr sz="3100" b="1" cap="all">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Text Placeholder 2"/>
          <p:cNvSpPr>
            <a:spLocks noGrp="1"/>
          </p:cNvSpPr>
          <p:nvPr>
            <p:ph type="body" sz="quarter" idx="13"/>
          </p:nvPr>
        </p:nvSpPr>
        <p:spPr>
          <a:xfrm>
            <a:off x="6012658" y="2842739"/>
            <a:ext cx="5293348" cy="1825284"/>
          </a:xfrm>
          <a:prstGeom prst="rect">
            <a:avLst/>
          </a:prstGeom>
        </p:spPr>
        <p:txBody>
          <a:bodyPr/>
          <a:lstStyle/>
          <a:p>
            <a:endParaRPr/>
          </a:p>
        </p:txBody>
      </p:sp>
      <p:sp>
        <p:nvSpPr>
          <p:cNvPr id="23" name="Text Placeholder 2"/>
          <p:cNvSpPr>
            <a:spLocks noGrp="1"/>
          </p:cNvSpPr>
          <p:nvPr>
            <p:ph type="body" sz="quarter" idx="14"/>
          </p:nvPr>
        </p:nvSpPr>
        <p:spPr>
          <a:xfrm>
            <a:off x="11819366" y="2850757"/>
            <a:ext cx="5293348" cy="1825283"/>
          </a:xfrm>
          <a:prstGeom prst="rect">
            <a:avLst/>
          </a:prstGeom>
        </p:spPr>
        <p:txBody>
          <a:bodyPr/>
          <a:lstStyle/>
          <a:p>
            <a:endParaRPr/>
          </a:p>
        </p:txBody>
      </p:sp>
      <p:sp>
        <p:nvSpPr>
          <p:cNvPr id="24" name="Text Placeholder 2"/>
          <p:cNvSpPr>
            <a:spLocks noGrp="1"/>
          </p:cNvSpPr>
          <p:nvPr>
            <p:ph type="body" sz="quarter" idx="15"/>
          </p:nvPr>
        </p:nvSpPr>
        <p:spPr>
          <a:xfrm>
            <a:off x="216752" y="5224998"/>
            <a:ext cx="5293350" cy="1825284"/>
          </a:xfrm>
          <a:prstGeom prst="rect">
            <a:avLst/>
          </a:prstGeom>
        </p:spPr>
        <p:txBody>
          <a:bodyPr/>
          <a:lstStyle/>
          <a:p>
            <a:endParaRPr/>
          </a:p>
        </p:txBody>
      </p:sp>
      <p:sp>
        <p:nvSpPr>
          <p:cNvPr id="25" name="Text Placeholder 2"/>
          <p:cNvSpPr>
            <a:spLocks noGrp="1"/>
          </p:cNvSpPr>
          <p:nvPr>
            <p:ph type="body" sz="quarter" idx="16"/>
          </p:nvPr>
        </p:nvSpPr>
        <p:spPr>
          <a:xfrm>
            <a:off x="6024069" y="5224998"/>
            <a:ext cx="5293348" cy="1825284"/>
          </a:xfrm>
          <a:prstGeom prst="rect">
            <a:avLst/>
          </a:prstGeom>
        </p:spPr>
        <p:txBody>
          <a:bodyPr/>
          <a:lstStyle/>
          <a:p>
            <a:endParaRPr/>
          </a:p>
        </p:txBody>
      </p:sp>
      <p:sp>
        <p:nvSpPr>
          <p:cNvPr id="26" name="Text Placeholder 2"/>
          <p:cNvSpPr>
            <a:spLocks noGrp="1"/>
          </p:cNvSpPr>
          <p:nvPr>
            <p:ph type="body" sz="quarter" idx="17"/>
          </p:nvPr>
        </p:nvSpPr>
        <p:spPr>
          <a:xfrm>
            <a:off x="6024069" y="7615269"/>
            <a:ext cx="5293348" cy="1825284"/>
          </a:xfrm>
          <a:prstGeom prst="rect">
            <a:avLst/>
          </a:prstGeom>
        </p:spPr>
        <p:txBody>
          <a:bodyPr/>
          <a:lstStyle/>
          <a:p>
            <a:endParaRPr/>
          </a:p>
        </p:txBody>
      </p:sp>
      <p:sp>
        <p:nvSpPr>
          <p:cNvPr id="27" name="Text Placeholder 2"/>
          <p:cNvSpPr>
            <a:spLocks noGrp="1"/>
          </p:cNvSpPr>
          <p:nvPr>
            <p:ph type="body" sz="quarter" idx="18"/>
          </p:nvPr>
        </p:nvSpPr>
        <p:spPr>
          <a:xfrm>
            <a:off x="11830777" y="7623292"/>
            <a:ext cx="5293348" cy="1825284"/>
          </a:xfrm>
          <a:prstGeom prst="rect">
            <a:avLst/>
          </a:prstGeom>
        </p:spPr>
        <p:txBody>
          <a:bodyPr/>
          <a:lstStyle/>
          <a:p>
            <a:endParaRPr/>
          </a:p>
        </p:txBody>
      </p:sp>
      <p:sp>
        <p:nvSpPr>
          <p:cNvPr id="28"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3_2 MEDEDELINGEN">
    <p:bg>
      <p:bgPr>
        <a:solidFill>
          <a:schemeClr val="accent3"/>
        </a:solidFill>
        <a:effectLst/>
      </p:bgPr>
    </p:bg>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sp>
        <p:nvSpPr>
          <p:cNvPr id="275"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6" name="Text Placeholder 2"/>
          <p:cNvSpPr>
            <a:spLocks noGrp="1"/>
          </p:cNvSpPr>
          <p:nvPr>
            <p:ph type="body" sz="quarter" idx="13"/>
          </p:nvPr>
        </p:nvSpPr>
        <p:spPr>
          <a:xfrm>
            <a:off x="9395062" y="4764928"/>
            <a:ext cx="7030151" cy="3917755"/>
          </a:xfrm>
          <a:prstGeom prst="rect">
            <a:avLst/>
          </a:prstGeom>
        </p:spPr>
        <p:txBody>
          <a:bodyPr/>
          <a:lstStyle/>
          <a:p>
            <a:endParaRPr/>
          </a:p>
        </p:txBody>
      </p:sp>
      <p:grpSp>
        <p:nvGrpSpPr>
          <p:cNvPr id="279" name="Group 10"/>
          <p:cNvGrpSpPr/>
          <p:nvPr/>
        </p:nvGrpSpPr>
        <p:grpSpPr>
          <a:xfrm>
            <a:off x="3671273" y="3490635"/>
            <a:ext cx="1472683" cy="1035455"/>
            <a:chOff x="0" y="0"/>
            <a:chExt cx="1472682" cy="1035454"/>
          </a:xfrm>
        </p:grpSpPr>
        <p:sp>
          <p:nvSpPr>
            <p:cNvPr id="277"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78"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82" name="Group 13"/>
          <p:cNvGrpSpPr/>
          <p:nvPr/>
        </p:nvGrpSpPr>
        <p:grpSpPr>
          <a:xfrm>
            <a:off x="12173794" y="3490637"/>
            <a:ext cx="1472684" cy="1035455"/>
            <a:chOff x="0" y="0"/>
            <a:chExt cx="1472682" cy="1035454"/>
          </a:xfrm>
        </p:grpSpPr>
        <p:sp>
          <p:nvSpPr>
            <p:cNvPr id="280"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81"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83"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4_2 MEDEDELINGEN">
    <p:bg>
      <p:bgPr>
        <a:solidFill>
          <a:schemeClr val="accent2"/>
        </a:solidFill>
        <a:effectLst/>
      </p:bgPr>
    </p:bg>
    <p:spTree>
      <p:nvGrpSpPr>
        <p:cNvPr id="1" name=""/>
        <p:cNvGrpSpPr/>
        <p:nvPr/>
      </p:nvGrpSpPr>
      <p:grpSpPr>
        <a:xfrm>
          <a:off x="0" y="0"/>
          <a:ext cx="0" cy="0"/>
          <a:chOff x="0" y="0"/>
          <a:chExt cx="0" cy="0"/>
        </a:xfrm>
      </p:grpSpPr>
      <p:sp>
        <p:nvSpPr>
          <p:cNvPr id="290"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sp>
        <p:nvSpPr>
          <p:cNvPr id="291"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2" name="Text Placeholder 2"/>
          <p:cNvSpPr>
            <a:spLocks noGrp="1"/>
          </p:cNvSpPr>
          <p:nvPr>
            <p:ph type="body" sz="quarter" idx="13"/>
          </p:nvPr>
        </p:nvSpPr>
        <p:spPr>
          <a:xfrm>
            <a:off x="9395062" y="4764928"/>
            <a:ext cx="7030151" cy="3917755"/>
          </a:xfrm>
          <a:prstGeom prst="rect">
            <a:avLst/>
          </a:prstGeom>
        </p:spPr>
        <p:txBody>
          <a:bodyPr/>
          <a:lstStyle/>
          <a:p>
            <a:endParaRPr/>
          </a:p>
        </p:txBody>
      </p:sp>
      <p:grpSp>
        <p:nvGrpSpPr>
          <p:cNvPr id="295" name="Group 10"/>
          <p:cNvGrpSpPr/>
          <p:nvPr/>
        </p:nvGrpSpPr>
        <p:grpSpPr>
          <a:xfrm>
            <a:off x="3671273" y="3490635"/>
            <a:ext cx="1472683" cy="1035455"/>
            <a:chOff x="0" y="0"/>
            <a:chExt cx="1472682" cy="1035454"/>
          </a:xfrm>
        </p:grpSpPr>
        <p:sp>
          <p:nvSpPr>
            <p:cNvPr id="293"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94"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98" name="Group 13"/>
          <p:cNvGrpSpPr/>
          <p:nvPr/>
        </p:nvGrpSpPr>
        <p:grpSpPr>
          <a:xfrm>
            <a:off x="12173794" y="3490637"/>
            <a:ext cx="1472684" cy="1035455"/>
            <a:chOff x="0" y="0"/>
            <a:chExt cx="1472682" cy="1035454"/>
          </a:xfrm>
        </p:grpSpPr>
        <p:sp>
          <p:nvSpPr>
            <p:cNvPr id="296"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97"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99"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5_2 MEDEDELINGEN">
    <p:bg>
      <p:bgPr>
        <a:solidFill>
          <a:schemeClr val="accent1"/>
        </a:solidFill>
        <a:effectLst/>
      </p:bgPr>
    </p:bg>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sp>
        <p:nvSpPr>
          <p:cNvPr id="307"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8" name="Text Placeholder 2"/>
          <p:cNvSpPr>
            <a:spLocks noGrp="1"/>
          </p:cNvSpPr>
          <p:nvPr>
            <p:ph type="body" sz="quarter" idx="13"/>
          </p:nvPr>
        </p:nvSpPr>
        <p:spPr>
          <a:xfrm>
            <a:off x="9395062" y="4764928"/>
            <a:ext cx="7030151" cy="3917755"/>
          </a:xfrm>
          <a:prstGeom prst="rect">
            <a:avLst/>
          </a:prstGeom>
        </p:spPr>
        <p:txBody>
          <a:bodyPr/>
          <a:lstStyle/>
          <a:p>
            <a:endParaRPr/>
          </a:p>
        </p:txBody>
      </p:sp>
      <p:grpSp>
        <p:nvGrpSpPr>
          <p:cNvPr id="311" name="Group 10"/>
          <p:cNvGrpSpPr/>
          <p:nvPr/>
        </p:nvGrpSpPr>
        <p:grpSpPr>
          <a:xfrm>
            <a:off x="3671273" y="3490635"/>
            <a:ext cx="1472683" cy="1035455"/>
            <a:chOff x="0" y="0"/>
            <a:chExt cx="1472682" cy="1035454"/>
          </a:xfrm>
        </p:grpSpPr>
        <p:sp>
          <p:nvSpPr>
            <p:cNvPr id="309"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10"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314" name="Group 13"/>
          <p:cNvGrpSpPr/>
          <p:nvPr/>
        </p:nvGrpSpPr>
        <p:grpSpPr>
          <a:xfrm>
            <a:off x="12173794" y="3490637"/>
            <a:ext cx="1472684" cy="1035455"/>
            <a:chOff x="0" y="0"/>
            <a:chExt cx="1472682" cy="1035454"/>
          </a:xfrm>
        </p:grpSpPr>
        <p:sp>
          <p:nvSpPr>
            <p:cNvPr id="312"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13"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315"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6_2 MEDEDELINGEN">
    <p:bg>
      <p:bgPr>
        <a:solidFill>
          <a:srgbClr val="00A9C7"/>
        </a:solidFill>
        <a:effectLst/>
      </p:bgPr>
    </p:bg>
    <p:spTree>
      <p:nvGrpSpPr>
        <p:cNvPr id="1" name=""/>
        <p:cNvGrpSpPr/>
        <p:nvPr/>
      </p:nvGrpSpPr>
      <p:grpSpPr>
        <a:xfrm>
          <a:off x="0" y="0"/>
          <a:ext cx="0" cy="0"/>
          <a:chOff x="0" y="0"/>
          <a:chExt cx="0" cy="0"/>
        </a:xfrm>
      </p:grpSpPr>
      <p:sp>
        <p:nvSpPr>
          <p:cNvPr id="322" name="Title Text"/>
          <p:cNvSpPr txBox="1">
            <a:spLocks noGrp="1"/>
          </p:cNvSpPr>
          <p:nvPr>
            <p:ph type="title"/>
          </p:nvPr>
        </p:nvSpPr>
        <p:spPr>
          <a:xfrm>
            <a:off x="2" y="843464"/>
            <a:ext cx="17340266" cy="973312"/>
          </a:xfrm>
          <a:prstGeom prst="rect">
            <a:avLst/>
          </a:prstGeom>
        </p:spPr>
        <p:txBody>
          <a:bodyPr anchor="t"/>
          <a:lstStyle>
            <a:lvl1pPr algn="ctr">
              <a:defRPr sz="6500">
                <a:solidFill>
                  <a:srgbClr val="FFFFFF"/>
                </a:solidFill>
              </a:defRPr>
            </a:lvl1pPr>
          </a:lstStyle>
          <a:p>
            <a:r>
              <a:t>Title Text</a:t>
            </a:r>
          </a:p>
        </p:txBody>
      </p:sp>
      <p:sp>
        <p:nvSpPr>
          <p:cNvPr id="323"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24" name="Text Placeholder 2"/>
          <p:cNvSpPr>
            <a:spLocks noGrp="1"/>
          </p:cNvSpPr>
          <p:nvPr>
            <p:ph type="body" sz="quarter" idx="13"/>
          </p:nvPr>
        </p:nvSpPr>
        <p:spPr>
          <a:xfrm>
            <a:off x="9395062" y="4764928"/>
            <a:ext cx="7030151" cy="3917755"/>
          </a:xfrm>
          <a:prstGeom prst="rect">
            <a:avLst/>
          </a:prstGeom>
        </p:spPr>
        <p:txBody>
          <a:bodyPr/>
          <a:lstStyle/>
          <a:p>
            <a:endParaRPr/>
          </a:p>
        </p:txBody>
      </p:sp>
      <p:grpSp>
        <p:nvGrpSpPr>
          <p:cNvPr id="327" name="Group 10"/>
          <p:cNvGrpSpPr/>
          <p:nvPr/>
        </p:nvGrpSpPr>
        <p:grpSpPr>
          <a:xfrm>
            <a:off x="3671273" y="3490635"/>
            <a:ext cx="1472683" cy="1035455"/>
            <a:chOff x="0" y="0"/>
            <a:chExt cx="1472682" cy="1035454"/>
          </a:xfrm>
        </p:grpSpPr>
        <p:sp>
          <p:nvSpPr>
            <p:cNvPr id="325" name="Oval 11"/>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26" name="TextBox 12"/>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330" name="Group 13"/>
          <p:cNvGrpSpPr/>
          <p:nvPr/>
        </p:nvGrpSpPr>
        <p:grpSpPr>
          <a:xfrm>
            <a:off x="12173794" y="3490637"/>
            <a:ext cx="1472684" cy="1035455"/>
            <a:chOff x="0" y="0"/>
            <a:chExt cx="1472682" cy="1035454"/>
          </a:xfrm>
        </p:grpSpPr>
        <p:sp>
          <p:nvSpPr>
            <p:cNvPr id="328" name="Oval 14"/>
            <p:cNvSpPr/>
            <p:nvPr/>
          </p:nvSpPr>
          <p:spPr>
            <a:xfrm>
              <a:off x="207205" y="-1"/>
              <a:ext cx="1058271" cy="1035455"/>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29" name="TextBox 15"/>
            <p:cNvSpPr txBox="1"/>
            <p:nvPr/>
          </p:nvSpPr>
          <p:spPr>
            <a:xfrm>
              <a:off x="-1" y="133001"/>
              <a:ext cx="1472683" cy="7264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331"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CO BULLETS">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977771" y="843460"/>
            <a:ext cx="12883037" cy="1346291"/>
          </a:xfrm>
          <a:prstGeom prst="rect">
            <a:avLst/>
          </a:prstGeom>
        </p:spPr>
        <p:txBody>
          <a:bodyPr anchor="t"/>
          <a:lstStyle>
            <a:lvl1pPr>
              <a:lnSpc>
                <a:spcPct val="80000"/>
              </a:lnSpc>
              <a:defRPr sz="5400"/>
            </a:lvl1pPr>
          </a:lstStyle>
          <a:p>
            <a:r>
              <a:t>Title Text</a:t>
            </a:r>
          </a:p>
        </p:txBody>
      </p:sp>
      <p:sp>
        <p:nvSpPr>
          <p:cNvPr id="339" name="Body Level One…"/>
          <p:cNvSpPr txBox="1">
            <a:spLocks noGrp="1"/>
          </p:cNvSpPr>
          <p:nvPr>
            <p:ph type="body" idx="1"/>
          </p:nvPr>
        </p:nvSpPr>
        <p:spPr>
          <a:xfrm>
            <a:off x="1902168" y="2655977"/>
            <a:ext cx="11958640" cy="5670553"/>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0"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STANDAARD BULLETS">
    <p:spTree>
      <p:nvGrpSpPr>
        <p:cNvPr id="1" name=""/>
        <p:cNvGrpSpPr/>
        <p:nvPr/>
      </p:nvGrpSpPr>
      <p:grpSpPr>
        <a:xfrm>
          <a:off x="0" y="0"/>
          <a:ext cx="0" cy="0"/>
          <a:chOff x="0" y="0"/>
          <a:chExt cx="0" cy="0"/>
        </a:xfrm>
      </p:grpSpPr>
      <p:sp>
        <p:nvSpPr>
          <p:cNvPr id="347" name="Title Text"/>
          <p:cNvSpPr txBox="1">
            <a:spLocks noGrp="1"/>
          </p:cNvSpPr>
          <p:nvPr>
            <p:ph type="title"/>
          </p:nvPr>
        </p:nvSpPr>
        <p:spPr>
          <a:xfrm>
            <a:off x="977771" y="843460"/>
            <a:ext cx="12883037" cy="1346291"/>
          </a:xfrm>
          <a:prstGeom prst="rect">
            <a:avLst/>
          </a:prstGeom>
        </p:spPr>
        <p:txBody>
          <a:bodyPr anchor="t"/>
          <a:lstStyle>
            <a:lvl1pPr>
              <a:lnSpc>
                <a:spcPct val="80000"/>
              </a:lnSpc>
              <a:defRPr sz="5400"/>
            </a:lvl1pPr>
          </a:lstStyle>
          <a:p>
            <a:r>
              <a:t>Title Text</a:t>
            </a:r>
          </a:p>
        </p:txBody>
      </p:sp>
      <p:sp>
        <p:nvSpPr>
          <p:cNvPr id="348" name="Body Level One…"/>
          <p:cNvSpPr txBox="1">
            <a:spLocks noGrp="1"/>
          </p:cNvSpPr>
          <p:nvPr>
            <p:ph type="body" idx="1"/>
          </p:nvPr>
        </p:nvSpPr>
        <p:spPr>
          <a:xfrm>
            <a:off x="1917700" y="2603500"/>
            <a:ext cx="11942765" cy="572770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9"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TANDAARD ALLEEN TITEL">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977771" y="843460"/>
            <a:ext cx="12883037" cy="1346291"/>
          </a:xfrm>
          <a:prstGeom prst="rect">
            <a:avLst/>
          </a:prstGeom>
        </p:spPr>
        <p:txBody>
          <a:bodyPr anchor="t"/>
          <a:lstStyle>
            <a:lvl1pPr>
              <a:lnSpc>
                <a:spcPct val="80000"/>
              </a:lnSpc>
              <a:defRPr sz="5400"/>
            </a:lvl1pPr>
          </a:lstStyle>
          <a:p>
            <a:r>
              <a:t>Title Text</a:t>
            </a:r>
          </a:p>
        </p:txBody>
      </p:sp>
      <p:sp>
        <p:nvSpPr>
          <p:cNvPr id="35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STANDAARD ALLEEN TITEL ZWART">
    <p:bg>
      <p:bgPr>
        <a:solidFill>
          <a:srgbClr val="000000"/>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977771" y="843460"/>
            <a:ext cx="12883037" cy="1346291"/>
          </a:xfrm>
          <a:prstGeom prst="rect">
            <a:avLst/>
          </a:prstGeom>
        </p:spPr>
        <p:txBody>
          <a:bodyPr anchor="t"/>
          <a:lstStyle>
            <a:lvl1pPr>
              <a:lnSpc>
                <a:spcPct val="80000"/>
              </a:lnSpc>
              <a:defRPr sz="5400">
                <a:solidFill>
                  <a:srgbClr val="FFFFFF"/>
                </a:solidFill>
              </a:defRPr>
            </a:lvl1pPr>
          </a:lstStyle>
          <a:p>
            <a:r>
              <a:t>Title Text</a:t>
            </a:r>
          </a:p>
        </p:txBody>
      </p:sp>
      <p:pic>
        <p:nvPicPr>
          <p:cNvPr id="365"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366" name="Picture 10" descr="Picture 10"/>
          <p:cNvPicPr>
            <a:picLocks noChangeAspect="1"/>
          </p:cNvPicPr>
          <p:nvPr/>
        </p:nvPicPr>
        <p:blipFill>
          <a:blip r:embed="rId3">
            <a:extLst/>
          </a:blip>
          <a:stretch>
            <a:fillRect/>
          </a:stretch>
        </p:blipFill>
        <p:spPr>
          <a:xfrm>
            <a:off x="7731921" y="8800723"/>
            <a:ext cx="1876415" cy="591269"/>
          </a:xfrm>
          <a:prstGeom prst="rect">
            <a:avLst/>
          </a:prstGeom>
          <a:ln w="12700">
            <a:miter lim="400000"/>
          </a:ln>
        </p:spPr>
      </p:pic>
      <p:sp>
        <p:nvSpPr>
          <p:cNvPr id="36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Rectangle 9"/>
          <p:cNvSpPr/>
          <p:nvPr/>
        </p:nvSpPr>
        <p:spPr>
          <a:xfrm>
            <a:off x="2432472"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75" name="Rectangle 1"/>
          <p:cNvSpPr/>
          <p:nvPr/>
        </p:nvSpPr>
        <p:spPr>
          <a:xfrm>
            <a:off x="-1" y="0"/>
            <a:ext cx="8793068"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7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 name="Rectangle 9"/>
          <p:cNvSpPr/>
          <p:nvPr/>
        </p:nvSpPr>
        <p:spPr>
          <a:xfrm>
            <a:off x="2432472"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85" name="Rectangle 1"/>
          <p:cNvSpPr/>
          <p:nvPr/>
        </p:nvSpPr>
        <p:spPr>
          <a:xfrm>
            <a:off x="-1" y="0"/>
            <a:ext cx="8793068"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8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BULLETS WIT">
    <p:spTree>
      <p:nvGrpSpPr>
        <p:cNvPr id="1" name=""/>
        <p:cNvGrpSpPr/>
        <p:nvPr/>
      </p:nvGrpSpPr>
      <p:grpSpPr>
        <a:xfrm>
          <a:off x="0" y="0"/>
          <a:ext cx="0" cy="0"/>
          <a:chOff x="0" y="0"/>
          <a:chExt cx="0" cy="0"/>
        </a:xfrm>
      </p:grpSpPr>
      <p:sp>
        <p:nvSpPr>
          <p:cNvPr id="35" name="Title Text"/>
          <p:cNvSpPr txBox="1">
            <a:spLocks noGrp="1"/>
          </p:cNvSpPr>
          <p:nvPr>
            <p:ph type="title"/>
          </p:nvPr>
        </p:nvSpPr>
        <p:spPr>
          <a:xfrm>
            <a:off x="977772" y="843460"/>
            <a:ext cx="7561168" cy="1346291"/>
          </a:xfrm>
          <a:prstGeom prst="rect">
            <a:avLst/>
          </a:prstGeom>
        </p:spPr>
        <p:txBody>
          <a:bodyPr anchor="t"/>
          <a:lstStyle>
            <a:lvl1pPr>
              <a:lnSpc>
                <a:spcPct val="80000"/>
              </a:lnSpc>
              <a:defRPr sz="5400"/>
            </a:lvl1pPr>
          </a:lstStyle>
          <a:p>
            <a:r>
              <a:t>Title Text</a:t>
            </a:r>
          </a:p>
        </p:txBody>
      </p:sp>
      <p:sp>
        <p:nvSpPr>
          <p:cNvPr id="36" name="Body Level One…"/>
          <p:cNvSpPr txBox="1">
            <a:spLocks noGrp="1"/>
          </p:cNvSpPr>
          <p:nvPr>
            <p:ph type="body" sz="half" idx="1"/>
          </p:nvPr>
        </p:nvSpPr>
        <p:spPr>
          <a:xfrm>
            <a:off x="8877300" y="842965"/>
            <a:ext cx="7772400" cy="767238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4" name="Rectangle 9"/>
          <p:cNvSpPr/>
          <p:nvPr/>
        </p:nvSpPr>
        <p:spPr>
          <a:xfrm>
            <a:off x="2432472"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95" name="Rectangle 1"/>
          <p:cNvSpPr/>
          <p:nvPr/>
        </p:nvSpPr>
        <p:spPr>
          <a:xfrm>
            <a:off x="-1" y="0"/>
            <a:ext cx="8793068"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9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3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 name="Rectangle 9"/>
          <p:cNvSpPr/>
          <p:nvPr/>
        </p:nvSpPr>
        <p:spPr>
          <a:xfrm>
            <a:off x="2432472"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05" name="Rectangle 1"/>
          <p:cNvSpPr/>
          <p:nvPr/>
        </p:nvSpPr>
        <p:spPr>
          <a:xfrm>
            <a:off x="-1" y="0"/>
            <a:ext cx="8793068"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0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4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4" name="Rectangle 9"/>
          <p:cNvSpPr/>
          <p:nvPr/>
        </p:nvSpPr>
        <p:spPr>
          <a:xfrm>
            <a:off x="2432472"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15" name="Rectangle 1"/>
          <p:cNvSpPr/>
          <p:nvPr/>
        </p:nvSpPr>
        <p:spPr>
          <a:xfrm>
            <a:off x="-1" y="0"/>
            <a:ext cx="8793068"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1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1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5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 name="Rectangle 9"/>
          <p:cNvSpPr/>
          <p:nvPr/>
        </p:nvSpPr>
        <p:spPr>
          <a:xfrm>
            <a:off x="2432472"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25" name="Rectangle 1"/>
          <p:cNvSpPr/>
          <p:nvPr/>
        </p:nvSpPr>
        <p:spPr>
          <a:xfrm>
            <a:off x="-1" y="0"/>
            <a:ext cx="8793068"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2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6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4" name="Rectangle 9"/>
          <p:cNvSpPr/>
          <p:nvPr/>
        </p:nvSpPr>
        <p:spPr>
          <a:xfrm>
            <a:off x="2432472"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35" name="Rectangle 1"/>
          <p:cNvSpPr/>
          <p:nvPr/>
        </p:nvSpPr>
        <p:spPr>
          <a:xfrm>
            <a:off x="-1" y="0"/>
            <a:ext cx="8793068"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3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3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4" name="Rectangle 9"/>
          <p:cNvSpPr/>
          <p:nvPr/>
        </p:nvSpPr>
        <p:spPr>
          <a:xfrm>
            <a:off x="7440445"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45" name="Rectangle 1"/>
          <p:cNvSpPr/>
          <p:nvPr/>
        </p:nvSpPr>
        <p:spPr>
          <a:xfrm>
            <a:off x="8547196" y="0"/>
            <a:ext cx="8793069"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46" name="Body Level One…"/>
          <p:cNvSpPr txBox="1">
            <a:spLocks noGrp="1"/>
          </p:cNvSpPr>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4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4" name="Rectangle 9"/>
          <p:cNvSpPr/>
          <p:nvPr/>
        </p:nvSpPr>
        <p:spPr>
          <a:xfrm>
            <a:off x="7440445"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55" name="Rectangle 1"/>
          <p:cNvSpPr/>
          <p:nvPr/>
        </p:nvSpPr>
        <p:spPr>
          <a:xfrm>
            <a:off x="8547196" y="0"/>
            <a:ext cx="8793069"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56" name="Body Level One…"/>
          <p:cNvSpPr txBox="1">
            <a:spLocks noGrp="1"/>
          </p:cNvSpPr>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64" name="Rectangle 9"/>
          <p:cNvSpPr/>
          <p:nvPr/>
        </p:nvSpPr>
        <p:spPr>
          <a:xfrm>
            <a:off x="7440445"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65" name="Rectangle 1"/>
          <p:cNvSpPr/>
          <p:nvPr/>
        </p:nvSpPr>
        <p:spPr>
          <a:xfrm>
            <a:off x="8547196" y="0"/>
            <a:ext cx="8793069"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66" name="Body Level One…"/>
          <p:cNvSpPr txBox="1">
            <a:spLocks noGrp="1"/>
          </p:cNvSpPr>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4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4" name="Rectangle 9"/>
          <p:cNvSpPr/>
          <p:nvPr/>
        </p:nvSpPr>
        <p:spPr>
          <a:xfrm>
            <a:off x="7440445"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75" name="Rectangle 1"/>
          <p:cNvSpPr/>
          <p:nvPr/>
        </p:nvSpPr>
        <p:spPr>
          <a:xfrm>
            <a:off x="8547196" y="0"/>
            <a:ext cx="8793069"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76" name="Body Level One…"/>
          <p:cNvSpPr txBox="1">
            <a:spLocks noGrp="1"/>
          </p:cNvSpPr>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7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5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4" name="Rectangle 9"/>
          <p:cNvSpPr/>
          <p:nvPr/>
        </p:nvSpPr>
        <p:spPr>
          <a:xfrm>
            <a:off x="7440445"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85" name="Rectangle 1"/>
          <p:cNvSpPr/>
          <p:nvPr/>
        </p:nvSpPr>
        <p:spPr>
          <a:xfrm>
            <a:off x="8547196" y="0"/>
            <a:ext cx="8793069"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86" name="Body Level One…"/>
          <p:cNvSpPr txBox="1">
            <a:spLocks noGrp="1"/>
          </p:cNvSpPr>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8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4" name="Rectangle 9"/>
          <p:cNvSpPr/>
          <p:nvPr/>
        </p:nvSpPr>
        <p:spPr>
          <a:xfrm>
            <a:off x="7440445"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95" name="Rectangle 1"/>
          <p:cNvSpPr/>
          <p:nvPr/>
        </p:nvSpPr>
        <p:spPr>
          <a:xfrm>
            <a:off x="8547196" y="0"/>
            <a:ext cx="8793069"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96" name="Body Level One…"/>
          <p:cNvSpPr txBox="1">
            <a:spLocks noGrp="1"/>
          </p:cNvSpPr>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6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4" name="Rectangle 9"/>
          <p:cNvSpPr/>
          <p:nvPr/>
        </p:nvSpPr>
        <p:spPr>
          <a:xfrm>
            <a:off x="7440445"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505" name="Rectangle 1"/>
          <p:cNvSpPr/>
          <p:nvPr/>
        </p:nvSpPr>
        <p:spPr>
          <a:xfrm>
            <a:off x="8547196" y="0"/>
            <a:ext cx="8793069"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506" name="Body Level One…"/>
          <p:cNvSpPr txBox="1">
            <a:spLocks noGrp="1"/>
          </p:cNvSpPr>
          <p:nvPr>
            <p:ph type="body" sz="half" idx="1"/>
          </p:nvPr>
        </p:nvSpPr>
        <p:spPr>
          <a:xfrm>
            <a:off x="11071062" y="0"/>
            <a:ext cx="3884449"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07"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OLORS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4" name="Body Level One…"/>
          <p:cNvSpPr txBox="1">
            <a:spLocks noGrp="1"/>
          </p:cNvSpPr>
          <p:nvPr>
            <p:ph type="body" sz="half" idx="1"/>
          </p:nvPr>
        </p:nvSpPr>
        <p:spPr>
          <a:xfrm>
            <a:off x="8754246" y="0"/>
            <a:ext cx="4037437"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15"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OLORS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2" name="Body Level One…"/>
          <p:cNvSpPr txBox="1">
            <a:spLocks noGrp="1"/>
          </p:cNvSpPr>
          <p:nvPr>
            <p:ph type="body" sz="half" idx="1"/>
          </p:nvPr>
        </p:nvSpPr>
        <p:spPr>
          <a:xfrm>
            <a:off x="11219408" y="0"/>
            <a:ext cx="4037437"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4" indent="-393627"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23"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QUOTE WIT">
    <p:spTree>
      <p:nvGrpSpPr>
        <p:cNvPr id="1" name=""/>
        <p:cNvGrpSpPr/>
        <p:nvPr/>
      </p:nvGrpSpPr>
      <p:grpSpPr>
        <a:xfrm>
          <a:off x="0" y="0"/>
          <a:ext cx="0" cy="0"/>
          <a:chOff x="0" y="0"/>
          <a:chExt cx="0" cy="0"/>
        </a:xfrm>
      </p:grpSpPr>
      <p:pic>
        <p:nvPicPr>
          <p:cNvPr id="530"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sp>
        <p:nvSpPr>
          <p:cNvPr id="531" name="Body Level One…"/>
          <p:cNvSpPr txBox="1">
            <a:spLocks noGrp="1"/>
          </p:cNvSpPr>
          <p:nvPr>
            <p:ph type="body" idx="1"/>
          </p:nvPr>
        </p:nvSpPr>
        <p:spPr>
          <a:xfrm>
            <a:off x="3425823" y="1073150"/>
            <a:ext cx="10498140" cy="6596065"/>
          </a:xfrm>
          <a:prstGeom prst="rect">
            <a:avLst/>
          </a:prstGeom>
        </p:spPr>
        <p:txBody>
          <a:bodyPr anchor="ctr"/>
          <a:lstStyle>
            <a:lvl1pPr marL="0" indent="0" algn="ctr">
              <a:buSzTx/>
              <a:buFontTx/>
              <a:buNone/>
            </a:lvl1pPr>
            <a:lvl2pPr algn="ctr">
              <a:buFontTx/>
            </a:lvl2pPr>
            <a:lvl3pPr algn="ctr">
              <a:buFontTx/>
            </a:lvl3pPr>
            <a:lvl4pPr algn="ctr">
              <a:buFontTx/>
            </a:lvl4pPr>
            <a:lvl5pPr algn="ctr">
              <a:buFontTx/>
            </a:lvl5pPr>
          </a:lstStyle>
          <a:p>
            <a:r>
              <a:t>Body Level One</a:t>
            </a:r>
          </a:p>
          <a:p>
            <a:pPr lvl="1"/>
            <a:r>
              <a:t>Body Level Two</a:t>
            </a:r>
          </a:p>
          <a:p>
            <a:pPr lvl="2"/>
            <a:r>
              <a:t>Body Level Three</a:t>
            </a:r>
          </a:p>
          <a:p>
            <a:pPr lvl="3"/>
            <a:r>
              <a:t>Body Level Four</a:t>
            </a:r>
          </a:p>
          <a:p>
            <a:pPr lvl="4"/>
            <a:r>
              <a:t>Body Level Five</a:t>
            </a:r>
          </a:p>
        </p:txBody>
      </p:sp>
      <p:pic>
        <p:nvPicPr>
          <p:cNvPr id="532"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33"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AYOFF ZWART">
    <p:bg>
      <p:bgPr>
        <a:solidFill>
          <a:srgbClr val="000000"/>
        </a:solidFill>
        <a:effectLst/>
      </p:bgPr>
    </p:bg>
    <p:spTree>
      <p:nvGrpSpPr>
        <p:cNvPr id="1" name=""/>
        <p:cNvGrpSpPr/>
        <p:nvPr/>
      </p:nvGrpSpPr>
      <p:grpSpPr>
        <a:xfrm>
          <a:off x="0" y="0"/>
          <a:ext cx="0" cy="0"/>
          <a:chOff x="0" y="0"/>
          <a:chExt cx="0" cy="0"/>
        </a:xfrm>
      </p:grpSpPr>
      <p:sp>
        <p:nvSpPr>
          <p:cNvPr id="540" name="Title Text"/>
          <p:cNvSpPr txBox="1">
            <a:spLocks noGrp="1"/>
          </p:cNvSpPr>
          <p:nvPr>
            <p:ph type="title"/>
          </p:nvPr>
        </p:nvSpPr>
        <p:spPr>
          <a:xfrm>
            <a:off x="3051817" y="3425807"/>
            <a:ext cx="11236646" cy="1122141"/>
          </a:xfrm>
          <a:prstGeom prst="rect">
            <a:avLst/>
          </a:prstGeom>
        </p:spPr>
        <p:txBody>
          <a:bodyPr anchor="t"/>
          <a:lstStyle>
            <a:lvl1pPr algn="ctr">
              <a:defRPr sz="7300">
                <a:solidFill>
                  <a:schemeClr val="accent2"/>
                </a:solidFill>
              </a:defRPr>
            </a:lvl1pPr>
          </a:lstStyle>
          <a:p>
            <a:r>
              <a:t>Title Text</a:t>
            </a:r>
          </a:p>
        </p:txBody>
      </p:sp>
      <p:sp>
        <p:nvSpPr>
          <p:cNvPr id="541" name="Body Level One…"/>
          <p:cNvSpPr txBox="1">
            <a:spLocks noGrp="1"/>
          </p:cNvSpPr>
          <p:nvPr>
            <p:ph type="body" sz="half" idx="1"/>
          </p:nvPr>
        </p:nvSpPr>
        <p:spPr>
          <a:xfrm>
            <a:off x="3051817" y="4523463"/>
            <a:ext cx="11236646" cy="3862557"/>
          </a:xfrm>
          <a:prstGeom prst="rect">
            <a:avLst/>
          </a:prstGeom>
        </p:spPr>
        <p:txBody>
          <a:bodyPr/>
          <a:lstStyle>
            <a:lvl1pPr marL="0" indent="0" algn="ctr">
              <a:lnSpc>
                <a:spcPct val="80000"/>
              </a:lnSpc>
              <a:buSzTx/>
              <a:buFontTx/>
              <a:buNone/>
              <a:defRPr sz="7300" b="1">
                <a:solidFill>
                  <a:srgbClr val="FFFFFF"/>
                </a:solidFill>
              </a:defRPr>
            </a:lvl1pPr>
            <a:lvl2pPr marL="1327112" indent="-717623" algn="ctr">
              <a:lnSpc>
                <a:spcPct val="80000"/>
              </a:lnSpc>
              <a:buFontTx/>
              <a:defRPr sz="7300" b="1">
                <a:solidFill>
                  <a:srgbClr val="FFFFFF"/>
                </a:solidFill>
              </a:defRPr>
            </a:lvl2pPr>
            <a:lvl3pPr marL="2013491" indent="-794511" algn="ctr">
              <a:lnSpc>
                <a:spcPct val="80000"/>
              </a:lnSpc>
              <a:buFontTx/>
              <a:defRPr sz="7300" b="1">
                <a:solidFill>
                  <a:srgbClr val="FFFFFF"/>
                </a:solidFill>
              </a:defRPr>
            </a:lvl3pPr>
            <a:lvl4pPr marL="2755400" indent="-926931" algn="ctr">
              <a:lnSpc>
                <a:spcPct val="80000"/>
              </a:lnSpc>
              <a:buFontTx/>
              <a:defRPr sz="7300" b="1">
                <a:solidFill>
                  <a:srgbClr val="FFFFFF"/>
                </a:solidFill>
              </a:defRPr>
            </a:lvl4pPr>
            <a:lvl5pPr algn="ctr">
              <a:lnSpc>
                <a:spcPct val="80000"/>
              </a:lnSpc>
              <a:buFontTx/>
              <a:defRPr sz="73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542"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543"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AYOFF WIT">
    <p:spTree>
      <p:nvGrpSpPr>
        <p:cNvPr id="1" name=""/>
        <p:cNvGrpSpPr/>
        <p:nvPr/>
      </p:nvGrpSpPr>
      <p:grpSpPr>
        <a:xfrm>
          <a:off x="0" y="0"/>
          <a:ext cx="0" cy="0"/>
          <a:chOff x="0" y="0"/>
          <a:chExt cx="0" cy="0"/>
        </a:xfrm>
      </p:grpSpPr>
      <p:sp>
        <p:nvSpPr>
          <p:cNvPr id="550" name="Title Text"/>
          <p:cNvSpPr txBox="1">
            <a:spLocks noGrp="1"/>
          </p:cNvSpPr>
          <p:nvPr>
            <p:ph type="title"/>
          </p:nvPr>
        </p:nvSpPr>
        <p:spPr>
          <a:xfrm>
            <a:off x="3051817" y="3425807"/>
            <a:ext cx="11236646" cy="1122141"/>
          </a:xfrm>
          <a:prstGeom prst="rect">
            <a:avLst/>
          </a:prstGeom>
        </p:spPr>
        <p:txBody>
          <a:bodyPr anchor="t"/>
          <a:lstStyle>
            <a:lvl1pPr algn="ctr">
              <a:defRPr sz="7300">
                <a:solidFill>
                  <a:schemeClr val="accent1"/>
                </a:solidFill>
              </a:defRPr>
            </a:lvl1pPr>
          </a:lstStyle>
          <a:p>
            <a:r>
              <a:t>Title Text</a:t>
            </a:r>
          </a:p>
        </p:txBody>
      </p:sp>
      <p:sp>
        <p:nvSpPr>
          <p:cNvPr id="551" name="Body Level One…"/>
          <p:cNvSpPr txBox="1">
            <a:spLocks noGrp="1"/>
          </p:cNvSpPr>
          <p:nvPr>
            <p:ph type="body" sz="half" idx="1"/>
          </p:nvPr>
        </p:nvSpPr>
        <p:spPr>
          <a:xfrm>
            <a:off x="3051817" y="4523463"/>
            <a:ext cx="11236646" cy="3862557"/>
          </a:xfrm>
          <a:prstGeom prst="rect">
            <a:avLst/>
          </a:prstGeom>
        </p:spPr>
        <p:txBody>
          <a:bodyPr/>
          <a:lstStyle>
            <a:lvl1pPr marL="0" indent="0" algn="ctr">
              <a:lnSpc>
                <a:spcPct val="80000"/>
              </a:lnSpc>
              <a:buSzTx/>
              <a:buFontTx/>
              <a:buNone/>
              <a:defRPr sz="7300" b="1"/>
            </a:lvl1pPr>
            <a:lvl2pPr marL="1327112" indent="-717623" algn="ctr">
              <a:lnSpc>
                <a:spcPct val="80000"/>
              </a:lnSpc>
              <a:buFontTx/>
              <a:defRPr sz="7300" b="1"/>
            </a:lvl2pPr>
            <a:lvl3pPr marL="2013491" indent="-794511" algn="ctr">
              <a:lnSpc>
                <a:spcPct val="80000"/>
              </a:lnSpc>
              <a:buFontTx/>
              <a:defRPr sz="7300" b="1"/>
            </a:lvl3pPr>
            <a:lvl4pPr marL="2755400" indent="-926931" algn="ctr">
              <a:lnSpc>
                <a:spcPct val="80000"/>
              </a:lnSpc>
              <a:buFontTx/>
              <a:defRPr sz="7300" b="1"/>
            </a:lvl4pPr>
            <a:lvl5pPr algn="ctr">
              <a:lnSpc>
                <a:spcPct val="80000"/>
              </a:lnSpc>
              <a:buFontTx/>
              <a:defRPr sz="7300" b="1"/>
            </a:lvl5pPr>
          </a:lstStyle>
          <a:p>
            <a:r>
              <a:t>Body Level One</a:t>
            </a:r>
          </a:p>
          <a:p>
            <a:pPr lvl="1"/>
            <a:r>
              <a:t>Body Level Two</a:t>
            </a:r>
          </a:p>
          <a:p>
            <a:pPr lvl="2"/>
            <a:r>
              <a:t>Body Level Three</a:t>
            </a:r>
          </a:p>
          <a:p>
            <a:pPr lvl="3"/>
            <a:r>
              <a:t>Body Level Four</a:t>
            </a:r>
          </a:p>
          <a:p>
            <a:pPr lvl="4"/>
            <a:r>
              <a:t>Body Level Five</a:t>
            </a:r>
          </a:p>
        </p:txBody>
      </p:sp>
      <p:pic>
        <p:nvPicPr>
          <p:cNvPr id="552" name="Picture 5" descr="Picture 5"/>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553" name="Picture 13" descr="Picture 13"/>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54"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PAYOFF 2 F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1" name="TextBox 1"/>
          <p:cNvSpPr txBox="1"/>
          <p:nvPr/>
        </p:nvSpPr>
        <p:spPr>
          <a:xfrm>
            <a:off x="4095257" y="6480161"/>
            <a:ext cx="6618686" cy="6629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62" name="TextBox 14"/>
          <p:cNvSpPr txBox="1"/>
          <p:nvPr/>
        </p:nvSpPr>
        <p:spPr>
          <a:xfrm>
            <a:off x="9326098" y="5906127"/>
            <a:ext cx="7426654" cy="21996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63" name="Picture 11" descr="Picture 11"/>
          <p:cNvPicPr>
            <a:picLocks noChangeAspect="1"/>
          </p:cNvPicPr>
          <p:nvPr/>
        </p:nvPicPr>
        <p:blipFill>
          <a:blip r:embed="rId3">
            <a:extLst/>
          </a:blip>
          <a:stretch>
            <a:fillRect/>
          </a:stretch>
        </p:blipFill>
        <p:spPr>
          <a:xfrm>
            <a:off x="7731921" y="8800723"/>
            <a:ext cx="1876415" cy="591269"/>
          </a:xfrm>
          <a:prstGeom prst="rect">
            <a:avLst/>
          </a:prstGeom>
          <a:ln w="12700">
            <a:miter lim="400000"/>
          </a:ln>
        </p:spPr>
      </p:pic>
      <p:sp>
        <p:nvSpPr>
          <p:cNvPr id="564"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AYOFF 2 PINK">
    <p:bg>
      <p:bgPr>
        <a:solidFill>
          <a:schemeClr val="accent5"/>
        </a:solidFill>
        <a:effectLst/>
      </p:bgPr>
    </p:bg>
    <p:spTree>
      <p:nvGrpSpPr>
        <p:cNvPr id="1" name=""/>
        <p:cNvGrpSpPr/>
        <p:nvPr/>
      </p:nvGrpSpPr>
      <p:grpSpPr>
        <a:xfrm>
          <a:off x="0" y="0"/>
          <a:ext cx="0" cy="0"/>
          <a:chOff x="0" y="0"/>
          <a:chExt cx="0" cy="0"/>
        </a:xfrm>
      </p:grpSpPr>
      <p:sp>
        <p:nvSpPr>
          <p:cNvPr id="57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7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7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574"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2_PAYOFF 2 PINK">
    <p:bg>
      <p:bgPr>
        <a:solidFill>
          <a:schemeClr val="accent6"/>
        </a:solidFill>
        <a:effectLst/>
      </p:bgPr>
    </p:bg>
    <p:spTree>
      <p:nvGrpSpPr>
        <p:cNvPr id="1" name=""/>
        <p:cNvGrpSpPr/>
        <p:nvPr/>
      </p:nvGrpSpPr>
      <p:grpSpPr>
        <a:xfrm>
          <a:off x="0" y="0"/>
          <a:ext cx="0" cy="0"/>
          <a:chOff x="0" y="0"/>
          <a:chExt cx="0" cy="0"/>
        </a:xfrm>
      </p:grpSpPr>
      <p:sp>
        <p:nvSpPr>
          <p:cNvPr id="58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8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8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584"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FOTO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PAYOFF 2 PINK">
    <p:bg>
      <p:bgPr>
        <a:solidFill>
          <a:schemeClr val="accent4"/>
        </a:solidFill>
        <a:effectLst/>
      </p:bgPr>
    </p:bg>
    <p:spTree>
      <p:nvGrpSpPr>
        <p:cNvPr id="1" name=""/>
        <p:cNvGrpSpPr/>
        <p:nvPr/>
      </p:nvGrpSpPr>
      <p:grpSpPr>
        <a:xfrm>
          <a:off x="0" y="0"/>
          <a:ext cx="0" cy="0"/>
          <a:chOff x="0" y="0"/>
          <a:chExt cx="0" cy="0"/>
        </a:xfrm>
      </p:grpSpPr>
      <p:sp>
        <p:nvSpPr>
          <p:cNvPr id="59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9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9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594"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4_PAYOFF 2 PINK">
    <p:bg>
      <p:bgPr>
        <a:solidFill>
          <a:schemeClr val="accent3"/>
        </a:solidFill>
        <a:effectLst/>
      </p:bgPr>
    </p:bg>
    <p:spTree>
      <p:nvGrpSpPr>
        <p:cNvPr id="1" name=""/>
        <p:cNvGrpSpPr/>
        <p:nvPr/>
      </p:nvGrpSpPr>
      <p:grpSpPr>
        <a:xfrm>
          <a:off x="0" y="0"/>
          <a:ext cx="0" cy="0"/>
          <a:chOff x="0" y="0"/>
          <a:chExt cx="0" cy="0"/>
        </a:xfrm>
      </p:grpSpPr>
      <p:sp>
        <p:nvSpPr>
          <p:cNvPr id="60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0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0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604"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PAYOFF 2 PINK">
    <p:bg>
      <p:bgPr>
        <a:solidFill>
          <a:schemeClr val="accent2"/>
        </a:solidFill>
        <a:effectLst/>
      </p:bgPr>
    </p:bg>
    <p:spTree>
      <p:nvGrpSpPr>
        <p:cNvPr id="1" name=""/>
        <p:cNvGrpSpPr/>
        <p:nvPr/>
      </p:nvGrpSpPr>
      <p:grpSpPr>
        <a:xfrm>
          <a:off x="0" y="0"/>
          <a:ext cx="0" cy="0"/>
          <a:chOff x="0" y="0"/>
          <a:chExt cx="0" cy="0"/>
        </a:xfrm>
      </p:grpSpPr>
      <p:sp>
        <p:nvSpPr>
          <p:cNvPr id="61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1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1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614"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AYOFF 2 GREEN">
    <p:bg>
      <p:bgPr>
        <a:solidFill>
          <a:schemeClr val="accent1"/>
        </a:solidFill>
        <a:effectLst/>
      </p:bgPr>
    </p:bg>
    <p:spTree>
      <p:nvGrpSpPr>
        <p:cNvPr id="1" name=""/>
        <p:cNvGrpSpPr/>
        <p:nvPr/>
      </p:nvGrpSpPr>
      <p:grpSpPr>
        <a:xfrm>
          <a:off x="0" y="0"/>
          <a:ext cx="0" cy="0"/>
          <a:chOff x="0" y="0"/>
          <a:chExt cx="0" cy="0"/>
        </a:xfrm>
      </p:grpSpPr>
      <p:sp>
        <p:nvSpPr>
          <p:cNvPr id="62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2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2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624"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PAYOFF 2 GREEN">
    <p:bg>
      <p:bgPr>
        <a:solidFill>
          <a:srgbClr val="00A9C7"/>
        </a:solidFill>
        <a:effectLst/>
      </p:bgPr>
    </p:bg>
    <p:spTree>
      <p:nvGrpSpPr>
        <p:cNvPr id="1" name=""/>
        <p:cNvGrpSpPr/>
        <p:nvPr/>
      </p:nvGrpSpPr>
      <p:grpSpPr>
        <a:xfrm>
          <a:off x="0" y="0"/>
          <a:ext cx="0" cy="0"/>
          <a:chOff x="0" y="0"/>
          <a:chExt cx="0" cy="0"/>
        </a:xfrm>
      </p:grpSpPr>
      <p:sp>
        <p:nvSpPr>
          <p:cNvPr id="631" name="TextBox 5"/>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32" name="TextBox 6"/>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33" name="Picture 11" descr="Picture 11"/>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634"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AYOFF 2 ZWART">
    <p:bg>
      <p:bgPr>
        <a:solidFill>
          <a:srgbClr val="000000"/>
        </a:solidFill>
        <a:effectLst/>
      </p:bgPr>
    </p:bg>
    <p:spTree>
      <p:nvGrpSpPr>
        <p:cNvPr id="1" name=""/>
        <p:cNvGrpSpPr/>
        <p:nvPr/>
      </p:nvGrpSpPr>
      <p:grpSpPr>
        <a:xfrm>
          <a:off x="0" y="0"/>
          <a:ext cx="0" cy="0"/>
          <a:chOff x="0" y="0"/>
          <a:chExt cx="0" cy="0"/>
        </a:xfrm>
      </p:grpSpPr>
      <p:sp>
        <p:nvSpPr>
          <p:cNvPr id="641" name="TextBox 6"/>
          <p:cNvSpPr txBox="1"/>
          <p:nvPr/>
        </p:nvSpPr>
        <p:spPr>
          <a:xfrm>
            <a:off x="2571258" y="4079864"/>
            <a:ext cx="6618683" cy="6629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42" name="TextBox 8"/>
          <p:cNvSpPr txBox="1"/>
          <p:nvPr/>
        </p:nvSpPr>
        <p:spPr>
          <a:xfrm>
            <a:off x="7802098" y="3505827"/>
            <a:ext cx="7426654" cy="2199621"/>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43" name="Picture 12" descr="Picture 12"/>
          <p:cNvPicPr>
            <a:picLocks noChangeAspect="1"/>
          </p:cNvPicPr>
          <p:nvPr/>
        </p:nvPicPr>
        <p:blipFill>
          <a:blip r:embed="rId2">
            <a:extLst/>
          </a:blip>
          <a:stretch>
            <a:fillRect/>
          </a:stretch>
        </p:blipFill>
        <p:spPr>
          <a:xfrm>
            <a:off x="7731921" y="8800723"/>
            <a:ext cx="1876415" cy="591269"/>
          </a:xfrm>
          <a:prstGeom prst="rect">
            <a:avLst/>
          </a:prstGeom>
          <a:ln w="12700">
            <a:miter lim="400000"/>
          </a:ln>
        </p:spPr>
      </p:pic>
      <p:sp>
        <p:nvSpPr>
          <p:cNvPr id="644"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END">
    <p:bg>
      <p:bgPr>
        <a:solidFill>
          <a:srgbClr val="000000"/>
        </a:solidFill>
        <a:effectLst/>
      </p:bgPr>
    </p:bg>
    <p:spTree>
      <p:nvGrpSpPr>
        <p:cNvPr id="1" name=""/>
        <p:cNvGrpSpPr/>
        <p:nvPr/>
      </p:nvGrpSpPr>
      <p:grpSpPr>
        <a:xfrm>
          <a:off x="0" y="0"/>
          <a:ext cx="0" cy="0"/>
          <a:chOff x="0" y="0"/>
          <a:chExt cx="0" cy="0"/>
        </a:xfrm>
      </p:grpSpPr>
      <p:pic>
        <p:nvPicPr>
          <p:cNvPr id="651" name="Picture 4" descr="Picture 4"/>
          <p:cNvPicPr>
            <a:picLocks noChangeAspect="1"/>
          </p:cNvPicPr>
          <p:nvPr/>
        </p:nvPicPr>
        <p:blipFill>
          <a:blip r:embed="rId2">
            <a:extLst/>
          </a:blip>
          <a:stretch>
            <a:fillRect/>
          </a:stretch>
        </p:blipFill>
        <p:spPr>
          <a:xfrm>
            <a:off x="7209514" y="4294428"/>
            <a:ext cx="3835885" cy="1208706"/>
          </a:xfrm>
          <a:prstGeom prst="rect">
            <a:avLst/>
          </a:prstGeom>
          <a:ln w="12700">
            <a:miter lim="400000"/>
          </a:ln>
        </p:spPr>
      </p:pic>
      <p:sp>
        <p:nvSpPr>
          <p:cNvPr id="652"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BLANCO AMIS">
    <p:spTree>
      <p:nvGrpSpPr>
        <p:cNvPr id="1" name=""/>
        <p:cNvGrpSpPr/>
        <p:nvPr/>
      </p:nvGrpSpPr>
      <p:grpSpPr>
        <a:xfrm>
          <a:off x="0" y="0"/>
          <a:ext cx="0" cy="0"/>
          <a:chOff x="0" y="0"/>
          <a:chExt cx="0" cy="0"/>
        </a:xfrm>
      </p:grpSpPr>
      <p:pic>
        <p:nvPicPr>
          <p:cNvPr id="659" name="Picture 6" descr="Picture 6"/>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660"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661"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el en object">
    <p:spTree>
      <p:nvGrpSpPr>
        <p:cNvPr id="1" name=""/>
        <p:cNvGrpSpPr/>
        <p:nvPr/>
      </p:nvGrpSpPr>
      <p:grpSpPr>
        <a:xfrm>
          <a:off x="0" y="0"/>
          <a:ext cx="0" cy="0"/>
          <a:chOff x="0" y="0"/>
          <a:chExt cx="0" cy="0"/>
        </a:xfrm>
      </p:grpSpPr>
      <p:sp>
        <p:nvSpPr>
          <p:cNvPr id="668" name="Title Text"/>
          <p:cNvSpPr txBox="1">
            <a:spLocks noGrp="1"/>
          </p:cNvSpPr>
          <p:nvPr>
            <p:ph type="title"/>
          </p:nvPr>
        </p:nvSpPr>
        <p:spPr>
          <a:xfrm>
            <a:off x="7599357" y="780345"/>
            <a:ext cx="9127382" cy="1408001"/>
          </a:xfrm>
          <a:prstGeom prst="rect">
            <a:avLst/>
          </a:prstGeom>
        </p:spPr>
        <p:txBody>
          <a:bodyPr lIns="0" tIns="0" rIns="0" bIns="0"/>
          <a:lstStyle>
            <a:lvl1pPr>
              <a:lnSpc>
                <a:spcPts val="4700"/>
              </a:lnSpc>
              <a:defRPr b="0">
                <a:latin typeface="Arial"/>
                <a:ea typeface="Arial"/>
                <a:cs typeface="Arial"/>
                <a:sym typeface="Arial"/>
              </a:defRPr>
            </a:lvl1pPr>
          </a:lstStyle>
          <a:p>
            <a:r>
              <a:t>Title Text</a:t>
            </a:r>
          </a:p>
        </p:txBody>
      </p:sp>
      <p:sp>
        <p:nvSpPr>
          <p:cNvPr id="669" name="Body Level One…"/>
          <p:cNvSpPr txBox="1">
            <a:spLocks noGrp="1"/>
          </p:cNvSpPr>
          <p:nvPr>
            <p:ph type="body" idx="1"/>
          </p:nvPr>
        </p:nvSpPr>
        <p:spPr>
          <a:xfrm>
            <a:off x="867012" y="2521336"/>
            <a:ext cx="15572104" cy="6861565"/>
          </a:xfrm>
          <a:prstGeom prst="rect">
            <a:avLst/>
          </a:prstGeom>
        </p:spPr>
        <p:txBody>
          <a:bodyPr lIns="0" tIns="0" rIns="0" bIns="0"/>
          <a:lstStyle>
            <a:lvl1pPr marL="456925" indent="-456925">
              <a:lnSpc>
                <a:spcPts val="3700"/>
              </a:lnSpc>
              <a:defRPr sz="3200">
                <a:latin typeface="Arial"/>
                <a:ea typeface="Arial"/>
                <a:cs typeface="Arial"/>
                <a:sym typeface="Arial"/>
              </a:defRPr>
            </a:lvl1pPr>
            <a:lvl2pPr marL="1069743" indent="-612818">
              <a:lnSpc>
                <a:spcPts val="3700"/>
              </a:lnSpc>
              <a:buChar char="–"/>
              <a:defRPr sz="3200">
                <a:latin typeface="Arial"/>
                <a:ea typeface="Arial"/>
                <a:cs typeface="Arial"/>
                <a:sym typeface="Arial"/>
              </a:defRPr>
            </a:lvl2pPr>
            <a:lvl3pPr marL="1411989" indent="-476636">
              <a:lnSpc>
                <a:spcPts val="3700"/>
              </a:lnSpc>
              <a:defRPr sz="3200">
                <a:latin typeface="Arial"/>
                <a:ea typeface="Arial"/>
                <a:cs typeface="Arial"/>
                <a:sym typeface="Arial"/>
              </a:defRPr>
            </a:lvl3pPr>
            <a:lvl4pPr marL="1822325" indent="-505305">
              <a:lnSpc>
                <a:spcPts val="3700"/>
              </a:lnSpc>
              <a:buChar char="–"/>
              <a:defRPr sz="3200">
                <a:latin typeface="Arial"/>
                <a:ea typeface="Arial"/>
                <a:cs typeface="Arial"/>
                <a:sym typeface="Arial"/>
              </a:defRPr>
            </a:lvl4pPr>
            <a:lvl5pPr marL="1239968" indent="-487384">
              <a:lnSpc>
                <a:spcPts val="3700"/>
              </a:lnSpc>
              <a:buSzPct val="100000"/>
              <a:buChar char="•"/>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70" name="Slide Number"/>
          <p:cNvSpPr txBox="1">
            <a:spLocks noGrp="1"/>
          </p:cNvSpPr>
          <p:nvPr>
            <p:ph type="sldNum" sz="quarter" idx="2"/>
          </p:nvPr>
        </p:nvSpPr>
        <p:spPr>
          <a:xfrm>
            <a:off x="15361212" y="473109"/>
            <a:ext cx="506546" cy="573915"/>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FOTO3">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684" name="Title Text"/>
          <p:cNvSpPr txBox="1">
            <a:spLocks noGrp="1"/>
          </p:cNvSpPr>
          <p:nvPr>
            <p:ph type="title"/>
          </p:nvPr>
        </p:nvSpPr>
        <p:spPr>
          <a:prstGeom prst="rect">
            <a:avLst/>
          </a:prstGeom>
        </p:spPr>
        <p:txBody>
          <a:bodyPr/>
          <a:lstStyle/>
          <a:p>
            <a:r>
              <a:t>Title Text</a:t>
            </a:r>
          </a:p>
        </p:txBody>
      </p:sp>
      <p:sp>
        <p:nvSpPr>
          <p:cNvPr id="68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93" name="Title Text"/>
          <p:cNvSpPr txBox="1">
            <a:spLocks noGrp="1"/>
          </p:cNvSpPr>
          <p:nvPr>
            <p:ph type="title"/>
          </p:nvPr>
        </p:nvSpPr>
        <p:spPr>
          <a:xfrm>
            <a:off x="1300520" y="3029939"/>
            <a:ext cx="14739225" cy="2090705"/>
          </a:xfrm>
          <a:prstGeom prst="rect">
            <a:avLst/>
          </a:prstGeom>
        </p:spPr>
        <p:txBody>
          <a:bodyPr/>
          <a:lstStyle/>
          <a:p>
            <a:r>
              <a:t>Title Text</a:t>
            </a:r>
          </a:p>
        </p:txBody>
      </p:sp>
      <p:sp>
        <p:nvSpPr>
          <p:cNvPr id="694" name="Body Level One…"/>
          <p:cNvSpPr txBox="1">
            <a:spLocks noGrp="1"/>
          </p:cNvSpPr>
          <p:nvPr>
            <p:ph type="body" sz="quarter" idx="1"/>
          </p:nvPr>
        </p:nvSpPr>
        <p:spPr>
          <a:xfrm>
            <a:off x="2601040" y="5527040"/>
            <a:ext cx="12138184" cy="2492590"/>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algn="ctr">
              <a:buFontTx/>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6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OTO4">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FOTO5">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2"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6">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9" name="Slide Number"/>
          <p:cNvSpPr txBox="1">
            <a:spLocks noGrp="1"/>
          </p:cNvSpPr>
          <p:nvPr>
            <p:ph type="sldNum" sz="quarter" idx="2"/>
          </p:nvPr>
        </p:nvSpPr>
        <p:spPr>
          <a:xfrm>
            <a:off x="12150123" y="8892824"/>
            <a:ext cx="273653" cy="294637"/>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192212" y="519112"/>
            <a:ext cx="14955841" cy="1885952"/>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nchor="ctr">
            <a:normAutofit/>
          </a:bodyPr>
          <a:lstStyle/>
          <a:p>
            <a:r>
              <a:t>Title Text</a:t>
            </a:r>
          </a:p>
        </p:txBody>
      </p:sp>
      <p:sp>
        <p:nvSpPr>
          <p:cNvPr id="3" name="Body Level One…"/>
          <p:cNvSpPr txBox="1">
            <a:spLocks noGrp="1"/>
          </p:cNvSpPr>
          <p:nvPr>
            <p:ph type="body" idx="1"/>
          </p:nvPr>
        </p:nvSpPr>
        <p:spPr>
          <a:xfrm>
            <a:off x="1192212" y="2597150"/>
            <a:ext cx="14955841" cy="6188077"/>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427187" y="9040141"/>
            <a:ext cx="506545" cy="573915"/>
          </a:xfrm>
          <a:prstGeom prst="rect">
            <a:avLst/>
          </a:prstGeom>
          <a:ln w="12700">
            <a:miter lim="400000"/>
          </a:ln>
        </p:spPr>
        <p:txBody>
          <a:bodyPr wrap="none" lIns="77406" tIns="77406" rIns="77406" bIns="77406">
            <a:spAutoFit/>
          </a:bodyPr>
          <a:lstStyle>
            <a:lvl1pPr>
              <a:defRPr>
                <a:latin typeface="Arial Unicode MS"/>
                <a:ea typeface="Arial Unicode MS"/>
                <a:cs typeface="Arial Unicode MS"/>
                <a:sym typeface="Arial Unicode M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ransition spd="med"/>
  <p:txStyles>
    <p:titleStyle>
      <a:lvl1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1pPr>
      <a:lvl2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2pPr>
      <a:lvl3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3pPr>
      <a:lvl4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5pPr>
      <a:lvl6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6pPr>
      <a:lvl7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7pPr>
      <a:lvl8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8pPr>
      <a:lvl9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9pPr>
    </p:titleStyle>
    <p:bodyStyle>
      <a:lvl1pPr marL="304743" marR="0" indent="-304743"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1pPr>
      <a:lvl2pPr marL="963384" marR="0" indent="-35389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2pPr>
      <a:lvl3pPr marL="1610791" marR="0" indent="-391813"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3pPr>
      <a:lvl4pPr marL="2285583"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1300"/>
        </a:spcBef>
        <a:spcAft>
          <a:spcPts val="0"/>
        </a:spcAft>
        <a:buClrTx/>
        <a:buSzTx/>
        <a:buFont typeface="Arial"/>
        <a:buNone/>
        <a:tabLst/>
        <a:defRPr sz="3600" b="0" i="0" u="none" strike="noStrike" cap="none" spc="0" baseline="0">
          <a:ln>
            <a:noFill/>
          </a:ln>
          <a:solidFill>
            <a:srgbClr val="000000"/>
          </a:solidFill>
          <a:uFillTx/>
          <a:latin typeface="Arial Narrow"/>
          <a:ea typeface="Arial Narrow"/>
          <a:cs typeface="Arial Narrow"/>
          <a:sym typeface="Arial Narrow"/>
        </a:defRPr>
      </a:lvl5pPr>
      <a:lvl6pPr marL="3504562"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6pPr>
      <a:lvl7pPr marL="4114050"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7pPr>
      <a:lvl8pPr marL="4723538"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8pPr>
      <a:lvl9pPr marL="5333029"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9pPr>
    </p:bodyStyle>
    <p:otherStyle>
      <a:lvl1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1pPr>
      <a:lvl2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2pPr>
      <a:lvl3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3pPr>
      <a:lvl4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4pPr>
      <a:lvl5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5pPr>
      <a:lvl6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6pPr>
      <a:lvl7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7pPr>
      <a:lvl8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8pPr>
      <a:lvl9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2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hyperlink" Target="http://tinyurl.com/soaringpaas" TargetMode="External"/><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4.xml"/><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64.png"/><Relationship Id="rId3" Type="http://schemas.openxmlformats.org/officeDocument/2006/relationships/hyperlink" Target="https://mobileportalsetrial1304dev-mcsdem0001.mobileenv.us2.oraclecloud.com/mobile/custom/artistapi" TargetMode="External"/><Relationship Id="rId7" Type="http://schemas.openxmlformats.org/officeDocument/2006/relationships/image" Target="../media/image45.png"/><Relationship Id="rId12" Type="http://schemas.openxmlformats.org/officeDocument/2006/relationships/image" Target="../media/image63.png"/><Relationship Id="rId17" Type="http://schemas.openxmlformats.org/officeDocument/2006/relationships/image" Target="../media/image68.png"/><Relationship Id="rId2" Type="http://schemas.openxmlformats.org/officeDocument/2006/relationships/hyperlink" Target="http://104.155.85.98/soacs/soa-infra/services/aced-cloud-demo/ProposedActsService/ProposedActsService?wsdl" TargetMode="External"/><Relationship Id="rId16" Type="http://schemas.openxmlformats.org/officeDocument/2006/relationships/image" Target="../media/image67.png"/><Relationship Id="rId1" Type="http://schemas.openxmlformats.org/officeDocument/2006/relationships/slideLayout" Target="../slideLayouts/slideLayout26.xml"/><Relationship Id="rId6" Type="http://schemas.openxmlformats.org/officeDocument/2006/relationships/image" Target="../media/image59.png"/><Relationship Id="rId11" Type="http://schemas.openxmlformats.org/officeDocument/2006/relationships/image" Target="../media/image62.png"/><Relationship Id="rId5" Type="http://schemas.openxmlformats.org/officeDocument/2006/relationships/hyperlink" Target="https://artist-enricher-api-lucasjellema.apaas.em2.oraclecloud.com/artists/get?artist=madonna" TargetMode="External"/><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hyperlink" Target="https://frontend-metcsgse00739.apaas.us2.oraclecloud.com/" TargetMode="External"/><Relationship Id="rId9" Type="http://schemas.openxmlformats.org/officeDocument/2006/relationships/image" Target="../media/image60.png"/><Relationship Id="rId14"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9.xml.rels><?xml version="1.0" encoding="UTF-8" standalone="yes"?>
<Relationships xmlns="http://schemas.openxmlformats.org/package/2006/relationships"><Relationship Id="rId3" Type="http://schemas.openxmlformats.org/officeDocument/2006/relationships/hyperlink" Target="http://104.155.85.98/soacs/soa-infra/services/aced-cloud-demo/ProposedActsService/ProposedActsService?wsdl" TargetMode="External"/><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77.png"/><Relationship Id="rId4" Type="http://schemas.openxmlformats.org/officeDocument/2006/relationships/hyperlink" Target="http://104.155.85.98/ics/integration/flowsvc/soap/PROPOSENEWACTFOR_SOAP/v01/?wsd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3" Type="http://schemas.openxmlformats.org/officeDocument/2006/relationships/hyperlink" Target="http://104.155.85.98/ics/integration/flowsvc/soap/PROPOSENEWACTFOR_SOAP/v01/?wsdl" TargetMode="External"/><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hyperlink" Target="http://104.155.85.98/soacs/soa-infra/services/aced-cloud-demo/ProposedActsService/ProposedActsService?wsdl" TargetMode="External"/><Relationship Id="rId4" Type="http://schemas.openxmlformats.org/officeDocument/2006/relationships/image" Target="../media/image77.png"/></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6.xml"/><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26.xml"/><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hyperlink" Target="http://104.155.85.98/ics/integration/flowsvc/soap/PROPOSENEWACTFOR_SOAP/v01/?wsdl" TargetMode="External"/><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29.png"/><Relationship Id="rId16" Type="http://schemas.openxmlformats.org/officeDocument/2006/relationships/image" Target="../media/image64.png"/><Relationship Id="rId1" Type="http://schemas.openxmlformats.org/officeDocument/2006/relationships/slideLayout" Target="../slideLayouts/slideLayout26.xml"/><Relationship Id="rId6" Type="http://schemas.openxmlformats.org/officeDocument/2006/relationships/hyperlink" Target="https://artist-enricher-api-lucasjellema.apaas.em2.oraclecloud.com/artists/get?artist=madonna" TargetMode="External"/><Relationship Id="rId11" Type="http://schemas.openxmlformats.org/officeDocument/2006/relationships/image" Target="../media/image46.png"/><Relationship Id="rId5" Type="http://schemas.openxmlformats.org/officeDocument/2006/relationships/hyperlink" Target="https://frontend-metcsgse00739.apaas.us2.oraclecloud.com/" TargetMode="External"/><Relationship Id="rId15" Type="http://schemas.openxmlformats.org/officeDocument/2006/relationships/image" Target="../media/image63.png"/><Relationship Id="rId10" Type="http://schemas.openxmlformats.org/officeDocument/2006/relationships/image" Target="../media/image45.png"/><Relationship Id="rId4" Type="http://schemas.openxmlformats.org/officeDocument/2006/relationships/hyperlink" Target="https://mobileportalsetrial1304dev-mcsdem0001.mobileenv.us2.oraclecloud.com/mobile/custom/artistapi" TargetMode="External"/><Relationship Id="rId9" Type="http://schemas.openxmlformats.org/officeDocument/2006/relationships/image" Target="../media/image77.png"/><Relationship Id="rId14" Type="http://schemas.openxmlformats.org/officeDocument/2006/relationships/image" Target="../media/image62.png"/></Relationships>
</file>

<file path=ppt/slides/_rels/slide37.xml.rels><?xml version="1.0" encoding="UTF-8" standalone="yes"?>
<Relationships xmlns="http://schemas.openxmlformats.org/package/2006/relationships"><Relationship Id="rId8" Type="http://schemas.openxmlformats.org/officeDocument/2006/relationships/image" Target="../media/image90.jpeg"/><Relationship Id="rId3" Type="http://schemas.openxmlformats.org/officeDocument/2006/relationships/image" Target="../media/image85.jpeg"/><Relationship Id="rId7" Type="http://schemas.openxmlformats.org/officeDocument/2006/relationships/image" Target="../media/image89.jpeg"/><Relationship Id="rId2" Type="http://schemas.openxmlformats.org/officeDocument/2006/relationships/image" Target="../media/image84.png"/><Relationship Id="rId1" Type="http://schemas.openxmlformats.org/officeDocument/2006/relationships/slideLayout" Target="../slideLayouts/slideLayout25.xml"/><Relationship Id="rId6" Type="http://schemas.openxmlformats.org/officeDocument/2006/relationships/image" Target="../media/image88.jpeg"/><Relationship Id="rId5" Type="http://schemas.openxmlformats.org/officeDocument/2006/relationships/image" Target="../media/image87.jpeg"/><Relationship Id="rId10" Type="http://schemas.openxmlformats.org/officeDocument/2006/relationships/image" Target="../media/image92.png"/><Relationship Id="rId4" Type="http://schemas.openxmlformats.org/officeDocument/2006/relationships/image" Target="../media/image86.jpeg"/><Relationship Id="rId9" Type="http://schemas.openxmlformats.org/officeDocument/2006/relationships/image" Target="../media/image91.jpeg"/></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image" Target="../media/image63.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hyperlink" Target="http://104.155.85.98/ics/integration/flowsvc/soap/PROPOSENEWACTFOR_SOAP/v01/?wsdl" TargetMode="External"/><Relationship Id="rId5" Type="http://schemas.openxmlformats.org/officeDocument/2006/relationships/image" Target="../media/image62.png"/><Relationship Id="rId10" Type="http://schemas.openxmlformats.org/officeDocument/2006/relationships/image" Target="../media/image66.png"/><Relationship Id="rId4" Type="http://schemas.openxmlformats.org/officeDocument/2006/relationships/hyperlink" Target="https://artist-enricher-api-lucasjellema.apaas.em2.oraclecloud.com/artists/get?artist=madonna" TargetMode="External"/><Relationship Id="rId9"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Title 1"/>
          <p:cNvSpPr txBox="1">
            <a:spLocks noGrp="1"/>
          </p:cNvSpPr>
          <p:nvPr>
            <p:ph type="title"/>
          </p:nvPr>
        </p:nvSpPr>
        <p:spPr>
          <a:xfrm>
            <a:off x="1192143" y="2571563"/>
            <a:ext cx="14955979" cy="1290588"/>
          </a:xfrm>
          <a:prstGeom prst="rect">
            <a:avLst/>
          </a:prstGeom>
        </p:spPr>
        <p:txBody>
          <a:bodyPr>
            <a:normAutofit fontScale="90000"/>
          </a:bodyPr>
          <a:lstStyle/>
          <a:p>
            <a:pPr defTabSz="122872">
              <a:defRPr sz="2640">
                <a:solidFill>
                  <a:srgbClr val="FF0000"/>
                </a:solidFill>
              </a:defRPr>
            </a:pPr>
            <a:r>
              <a:t>World record Soaring trough the clouds</a:t>
            </a:r>
            <a:br/>
            <a:r>
              <a:rPr sz="1920"/>
              <a:t>LIve demo of </a:t>
            </a:r>
            <a:br>
              <a:rPr sz="1920"/>
            </a:br>
            <a:r>
              <a:rPr sz="3200"/>
              <a:t>19</a:t>
            </a:r>
            <a:r>
              <a:rPr sz="1920"/>
              <a:t> </a:t>
            </a:r>
            <a:br>
              <a:rPr sz="1920"/>
            </a:br>
            <a:r>
              <a:rPr sz="1920"/>
              <a:t>Oracle Public cloud services</a:t>
            </a:r>
          </a:p>
        </p:txBody>
      </p:sp>
      <p:sp>
        <p:nvSpPr>
          <p:cNvPr id="705" name="Text Placeholder 2"/>
          <p:cNvSpPr txBox="1">
            <a:spLocks noGrp="1"/>
          </p:cNvSpPr>
          <p:nvPr>
            <p:ph type="body" sz="quarter" idx="1"/>
          </p:nvPr>
        </p:nvSpPr>
        <p:spPr>
          <a:xfrm>
            <a:off x="1192143" y="7025640"/>
            <a:ext cx="14955979" cy="2118363"/>
          </a:xfrm>
          <a:prstGeom prst="rect">
            <a:avLst/>
          </a:prstGeom>
        </p:spPr>
        <p:txBody>
          <a:bodyPr/>
          <a:lstStyle/>
          <a:p>
            <a:pPr>
              <a:defRPr b="1"/>
            </a:pPr>
            <a:r>
              <a:t>The Oracle ACE Soaring Clouds Team</a:t>
            </a:r>
          </a:p>
          <a:p>
            <a:pPr>
              <a:defRPr b="1"/>
            </a:pPr>
            <a:r>
              <a:t>Oracle OpenWorld 2017</a:t>
            </a:r>
          </a:p>
          <a:p>
            <a:pPr>
              <a:defRPr b="1"/>
            </a:pPr>
            <a:r>
              <a:t>2nd October 2017, San Francisco, USA</a:t>
            </a:r>
          </a:p>
        </p:txBody>
      </p:sp>
      <p:pic>
        <p:nvPicPr>
          <p:cNvPr id="706" name="Picture 2" descr="Picture 2"/>
          <p:cNvPicPr>
            <a:picLocks noChangeAspect="1"/>
          </p:cNvPicPr>
          <p:nvPr/>
        </p:nvPicPr>
        <p:blipFill>
          <a:blip r:embed="rId2">
            <a:extLst/>
          </a:blip>
          <a:srcRect l="3"/>
          <a:stretch>
            <a:fillRect/>
          </a:stretch>
        </p:blipFill>
        <p:spPr>
          <a:xfrm>
            <a:off x="12296057" y="7819870"/>
            <a:ext cx="4830853" cy="1621353"/>
          </a:xfrm>
          <a:custGeom>
            <a:avLst/>
            <a:gdLst/>
            <a:ahLst/>
            <a:cxnLst>
              <a:cxn ang="0">
                <a:pos x="wd2" y="hd2"/>
              </a:cxn>
              <a:cxn ang="5400000">
                <a:pos x="wd2" y="hd2"/>
              </a:cxn>
              <a:cxn ang="10800000">
                <a:pos x="wd2" y="hd2"/>
              </a:cxn>
              <a:cxn ang="16200000">
                <a:pos x="wd2" y="hd2"/>
              </a:cxn>
            </a:cxnLst>
            <a:rect l="0" t="0" r="r" b="b"/>
            <a:pathLst>
              <a:path w="20879" h="20713" extrusionOk="0">
                <a:moveTo>
                  <a:pt x="12875" y="6"/>
                </a:moveTo>
                <a:cubicBezTo>
                  <a:pt x="12056" y="-64"/>
                  <a:pt x="11246" y="523"/>
                  <a:pt x="10856" y="1577"/>
                </a:cubicBezTo>
                <a:cubicBezTo>
                  <a:pt x="10679" y="1342"/>
                  <a:pt x="10479" y="1142"/>
                  <a:pt x="10259" y="984"/>
                </a:cubicBezTo>
                <a:cubicBezTo>
                  <a:pt x="9004" y="83"/>
                  <a:pt x="7444" y="728"/>
                  <a:pt x="6777" y="2424"/>
                </a:cubicBezTo>
                <a:cubicBezTo>
                  <a:pt x="6148" y="1926"/>
                  <a:pt x="5414" y="1729"/>
                  <a:pt x="4691" y="1861"/>
                </a:cubicBezTo>
                <a:cubicBezTo>
                  <a:pt x="2908" y="2189"/>
                  <a:pt x="1657" y="4403"/>
                  <a:pt x="1900" y="6809"/>
                </a:cubicBezTo>
                <a:lnTo>
                  <a:pt x="1882" y="6906"/>
                </a:lnTo>
                <a:cubicBezTo>
                  <a:pt x="1217" y="6999"/>
                  <a:pt x="626" y="7513"/>
                  <a:pt x="288" y="8295"/>
                </a:cubicBezTo>
                <a:cubicBezTo>
                  <a:pt x="-297" y="9651"/>
                  <a:pt x="38" y="11394"/>
                  <a:pt x="1038" y="12188"/>
                </a:cubicBezTo>
                <a:cubicBezTo>
                  <a:pt x="615" y="12797"/>
                  <a:pt x="412" y="13627"/>
                  <a:pt x="484" y="14455"/>
                </a:cubicBezTo>
                <a:cubicBezTo>
                  <a:pt x="619" y="16006"/>
                  <a:pt x="1666" y="17121"/>
                  <a:pt x="2820" y="16939"/>
                </a:cubicBezTo>
                <a:cubicBezTo>
                  <a:pt x="2833" y="16969"/>
                  <a:pt x="2845" y="17000"/>
                  <a:pt x="2859" y="17030"/>
                </a:cubicBezTo>
                <a:cubicBezTo>
                  <a:pt x="3919" y="19418"/>
                  <a:pt x="6209" y="20189"/>
                  <a:pt x="7973" y="18754"/>
                </a:cubicBezTo>
                <a:cubicBezTo>
                  <a:pt x="8392" y="19602"/>
                  <a:pt x="9016" y="20228"/>
                  <a:pt x="9738" y="20523"/>
                </a:cubicBezTo>
                <a:cubicBezTo>
                  <a:pt x="11461" y="21229"/>
                  <a:pt x="13280" y="19908"/>
                  <a:pt x="13801" y="17577"/>
                </a:cubicBezTo>
                <a:cubicBezTo>
                  <a:pt x="14245" y="17950"/>
                  <a:pt x="14757" y="18150"/>
                  <a:pt x="15280" y="18150"/>
                </a:cubicBezTo>
                <a:cubicBezTo>
                  <a:pt x="16822" y="18150"/>
                  <a:pt x="18073" y="16466"/>
                  <a:pt x="18073" y="14389"/>
                </a:cubicBezTo>
                <a:cubicBezTo>
                  <a:pt x="18630" y="14281"/>
                  <a:pt x="19155" y="13979"/>
                  <a:pt x="19601" y="13517"/>
                </a:cubicBezTo>
                <a:cubicBezTo>
                  <a:pt x="21033" y="12033"/>
                  <a:pt x="21303" y="9263"/>
                  <a:pt x="20203" y="7331"/>
                </a:cubicBezTo>
                <a:cubicBezTo>
                  <a:pt x="20250" y="7182"/>
                  <a:pt x="20290" y="7031"/>
                  <a:pt x="20321" y="6875"/>
                </a:cubicBezTo>
                <a:cubicBezTo>
                  <a:pt x="20695" y="5021"/>
                  <a:pt x="19885" y="3106"/>
                  <a:pt x="18513" y="2601"/>
                </a:cubicBezTo>
                <a:cubicBezTo>
                  <a:pt x="18417" y="1880"/>
                  <a:pt x="18138" y="1230"/>
                  <a:pt x="17723" y="756"/>
                </a:cubicBezTo>
                <a:cubicBezTo>
                  <a:pt x="16735" y="-371"/>
                  <a:pt x="15254" y="-209"/>
                  <a:pt x="14417" y="1121"/>
                </a:cubicBezTo>
                <a:cubicBezTo>
                  <a:pt x="14222" y="775"/>
                  <a:pt x="13971" y="494"/>
                  <a:pt x="13683" y="300"/>
                </a:cubicBezTo>
                <a:cubicBezTo>
                  <a:pt x="13423" y="124"/>
                  <a:pt x="13148" y="29"/>
                  <a:pt x="12875" y="6"/>
                </a:cubicBezTo>
                <a:close/>
              </a:path>
            </a:pathLst>
          </a:cu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Title 3"/>
          <p:cNvSpPr txBox="1">
            <a:spLocks noGrp="1"/>
          </p:cNvSpPr>
          <p:nvPr>
            <p:ph type="title"/>
          </p:nvPr>
        </p:nvSpPr>
        <p:spPr>
          <a:xfrm>
            <a:off x="977769" y="843460"/>
            <a:ext cx="12883040" cy="1346291"/>
          </a:xfrm>
          <a:prstGeom prst="rect">
            <a:avLst/>
          </a:prstGeom>
        </p:spPr>
        <p:txBody>
          <a:bodyPr/>
          <a:lstStyle/>
          <a:p>
            <a:r>
              <a:t>A proposal comes in</a:t>
            </a:r>
          </a:p>
        </p:txBody>
      </p:sp>
      <p:pic>
        <p:nvPicPr>
          <p:cNvPr id="855" name="Content Placeholder 8" descr="Content Placeholder 8"/>
          <p:cNvPicPr>
            <a:picLocks noChangeAspect="1"/>
          </p:cNvPicPr>
          <p:nvPr/>
        </p:nvPicPr>
        <p:blipFill>
          <a:blip r:embed="rId2">
            <a:extLst/>
          </a:blip>
          <a:stretch>
            <a:fillRect/>
          </a:stretch>
        </p:blipFill>
        <p:spPr>
          <a:xfrm>
            <a:off x="977771" y="1730375"/>
            <a:ext cx="13642977" cy="686117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Title 1"/>
          <p:cNvSpPr txBox="1">
            <a:spLocks noGrp="1"/>
          </p:cNvSpPr>
          <p:nvPr>
            <p:ph type="title"/>
          </p:nvPr>
        </p:nvSpPr>
        <p:spPr>
          <a:xfrm>
            <a:off x="867013" y="780345"/>
            <a:ext cx="15859727" cy="1408001"/>
          </a:xfrm>
          <a:prstGeom prst="rect">
            <a:avLst/>
          </a:prstGeom>
        </p:spPr>
        <p:txBody>
          <a:bodyPr/>
          <a:lstStyle/>
          <a:p>
            <a:r>
              <a:t>Open Task</a:t>
            </a:r>
          </a:p>
        </p:txBody>
      </p:sp>
      <p:sp>
        <p:nvSpPr>
          <p:cNvPr id="858" name="Content Placeholder 2"/>
          <p:cNvSpPr txBox="1">
            <a:spLocks noGrp="1"/>
          </p:cNvSpPr>
          <p:nvPr>
            <p:ph type="body" idx="1"/>
          </p:nvPr>
        </p:nvSpPr>
        <p:spPr>
          <a:xfrm>
            <a:off x="867012" y="2521338"/>
            <a:ext cx="15572104" cy="6861562"/>
          </a:xfrm>
          <a:prstGeom prst="rect">
            <a:avLst/>
          </a:prstGeom>
        </p:spPr>
        <p:txBody>
          <a:bodyPr/>
          <a:lstStyle/>
          <a:p>
            <a:endParaRPr/>
          </a:p>
        </p:txBody>
      </p:sp>
      <p:pic>
        <p:nvPicPr>
          <p:cNvPr id="859" name="Picture 3" descr="Picture 3"/>
          <p:cNvPicPr>
            <a:picLocks noChangeAspect="1"/>
          </p:cNvPicPr>
          <p:nvPr/>
        </p:nvPicPr>
        <p:blipFill>
          <a:blip r:embed="rId2">
            <a:extLst/>
          </a:blip>
          <a:stretch>
            <a:fillRect/>
          </a:stretch>
        </p:blipFill>
        <p:spPr>
          <a:xfrm>
            <a:off x="-3" y="961700"/>
            <a:ext cx="17340266" cy="7830202"/>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xfrm>
            <a:off x="977769" y="843460"/>
            <a:ext cx="12883040" cy="1346291"/>
          </a:xfrm>
          <a:prstGeom prst="rect">
            <a:avLst/>
          </a:prstGeom>
        </p:spPr>
        <p:txBody>
          <a:bodyPr/>
          <a:lstStyle/>
          <a:p>
            <a:r>
              <a:t>Show document</a:t>
            </a:r>
          </a:p>
        </p:txBody>
      </p:sp>
      <p:pic>
        <p:nvPicPr>
          <p:cNvPr id="862" name="Content Placeholder 3" descr="Content Placeholder 3"/>
          <p:cNvPicPr>
            <a:picLocks noChangeAspect="1"/>
          </p:cNvPicPr>
          <p:nvPr/>
        </p:nvPicPr>
        <p:blipFill>
          <a:blip r:embed="rId2">
            <a:extLst/>
          </a:blip>
          <a:stretch>
            <a:fillRect/>
          </a:stretch>
        </p:blipFill>
        <p:spPr>
          <a:xfrm>
            <a:off x="977771" y="2189745"/>
            <a:ext cx="14498638" cy="6861179"/>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Title 1"/>
          <p:cNvSpPr txBox="1">
            <a:spLocks noGrp="1"/>
          </p:cNvSpPr>
          <p:nvPr>
            <p:ph type="title"/>
          </p:nvPr>
        </p:nvSpPr>
        <p:spPr>
          <a:xfrm>
            <a:off x="867013" y="780345"/>
            <a:ext cx="15859727" cy="1408001"/>
          </a:xfrm>
          <a:prstGeom prst="rect">
            <a:avLst/>
          </a:prstGeom>
        </p:spPr>
        <p:txBody>
          <a:bodyPr/>
          <a:lstStyle/>
          <a:p>
            <a:r>
              <a:t>Approve task</a:t>
            </a:r>
          </a:p>
        </p:txBody>
      </p:sp>
      <p:sp>
        <p:nvSpPr>
          <p:cNvPr id="865" name="Content Placeholder 2"/>
          <p:cNvSpPr txBox="1">
            <a:spLocks noGrp="1"/>
          </p:cNvSpPr>
          <p:nvPr>
            <p:ph type="body" idx="1"/>
          </p:nvPr>
        </p:nvSpPr>
        <p:spPr>
          <a:xfrm>
            <a:off x="867012" y="2521338"/>
            <a:ext cx="15572104" cy="6861562"/>
          </a:xfrm>
          <a:prstGeom prst="rect">
            <a:avLst/>
          </a:prstGeom>
        </p:spPr>
        <p:txBody>
          <a:bodyPr/>
          <a:lstStyle/>
          <a:p>
            <a:endParaRPr/>
          </a:p>
        </p:txBody>
      </p:sp>
      <p:pic>
        <p:nvPicPr>
          <p:cNvPr id="866" name="Picture 3" descr="Picture 3"/>
          <p:cNvPicPr>
            <a:picLocks noChangeAspect="1"/>
          </p:cNvPicPr>
          <p:nvPr/>
        </p:nvPicPr>
        <p:blipFill>
          <a:blip r:embed="rId2">
            <a:extLst/>
          </a:blip>
          <a:stretch>
            <a:fillRect/>
          </a:stretch>
        </p:blipFill>
        <p:spPr>
          <a:xfrm>
            <a:off x="-3" y="961700"/>
            <a:ext cx="17340266" cy="7830202"/>
          </a:xfrm>
          <a:prstGeom prst="rect">
            <a:avLst/>
          </a:prstGeom>
          <a:ln w="12700">
            <a:miter lim="400000"/>
          </a:ln>
        </p:spPr>
      </p:pic>
      <p:sp>
        <p:nvSpPr>
          <p:cNvPr id="867" name="Straight Arrow Connector 5"/>
          <p:cNvSpPr/>
          <p:nvPr/>
        </p:nvSpPr>
        <p:spPr>
          <a:xfrm flipV="1">
            <a:off x="634179" y="1742849"/>
            <a:ext cx="717759" cy="458544"/>
          </a:xfrm>
          <a:prstGeom prst="line">
            <a:avLst/>
          </a:prstGeom>
          <a:ln w="19050">
            <a:solidFill>
              <a:schemeClr val="accent1"/>
            </a:solidFill>
            <a:miter/>
            <a:tailEnd type="triangle"/>
          </a:ln>
        </p:spPr>
        <p:txBody>
          <a:bodyPr lIns="45718" tIns="45718" rIns="45718" bIns="45718"/>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xfrm>
            <a:off x="977769" y="843460"/>
            <a:ext cx="12883040" cy="1346291"/>
          </a:xfrm>
          <a:prstGeom prst="rect">
            <a:avLst/>
          </a:prstGeom>
        </p:spPr>
        <p:txBody>
          <a:bodyPr/>
          <a:lstStyle/>
          <a:p>
            <a:r>
              <a:t>Approve task</a:t>
            </a:r>
          </a:p>
        </p:txBody>
      </p:sp>
      <p:pic>
        <p:nvPicPr>
          <p:cNvPr id="870" name="Content Placeholder 3" descr="Content Placeholder 3"/>
          <p:cNvPicPr>
            <a:picLocks noChangeAspect="1"/>
          </p:cNvPicPr>
          <p:nvPr/>
        </p:nvPicPr>
        <p:blipFill>
          <a:blip r:embed="rId2">
            <a:extLst/>
          </a:blip>
          <a:stretch>
            <a:fillRect/>
          </a:stretch>
        </p:blipFill>
        <p:spPr>
          <a:xfrm>
            <a:off x="977771" y="1739612"/>
            <a:ext cx="15571788" cy="6511926"/>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2375" y="610802"/>
            <a:ext cx="7182295" cy="59397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72" name="Title 1"/>
          <p:cNvSpPr txBox="1">
            <a:spLocks noGrp="1"/>
          </p:cNvSpPr>
          <p:nvPr>
            <p:ph type="title"/>
          </p:nvPr>
        </p:nvSpPr>
        <p:spPr>
          <a:xfrm>
            <a:off x="977769" y="843460"/>
            <a:ext cx="12883040" cy="1346290"/>
          </a:xfrm>
          <a:prstGeom prst="rect">
            <a:avLst/>
          </a:prstGeom>
        </p:spPr>
        <p:txBody>
          <a:bodyPr/>
          <a:lstStyle/>
          <a:p>
            <a:pPr defTabSz="1097080">
              <a:defRPr sz="4800"/>
            </a:pPr>
            <a:r>
              <a:t>Activate Social media</a:t>
            </a:r>
            <a:br/>
            <a:r>
              <a:t>Twitter, Email, Google  Docs</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36" y="6033257"/>
            <a:ext cx="5946213" cy="31617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862" y="2701681"/>
            <a:ext cx="8841251" cy="24851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8020" y="5153682"/>
            <a:ext cx="5636185" cy="3154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2" descr="Picture 2"/>
          <p:cNvPicPr>
            <a:picLocks noChangeAspect="1"/>
          </p:cNvPicPr>
          <p:nvPr/>
        </p:nvPicPr>
        <p:blipFill>
          <a:blip r:embed="rId6">
            <a:extLst/>
          </a:blip>
          <a:stretch>
            <a:fillRect/>
          </a:stretch>
        </p:blipFill>
        <p:spPr>
          <a:xfrm>
            <a:off x="2977059" y="4807124"/>
            <a:ext cx="914663" cy="693115"/>
          </a:xfrm>
          <a:prstGeom prst="rect">
            <a:avLst/>
          </a:prstGeom>
          <a:ln w="12700">
            <a:miter lim="400000"/>
          </a:ln>
        </p:spPr>
      </p:pic>
      <p:grpSp>
        <p:nvGrpSpPr>
          <p:cNvPr id="13" name="Rounded Rectangle 64"/>
          <p:cNvGrpSpPr/>
          <p:nvPr/>
        </p:nvGrpSpPr>
        <p:grpSpPr>
          <a:xfrm>
            <a:off x="4867917" y="5096067"/>
            <a:ext cx="1268832" cy="732412"/>
            <a:chOff x="0" y="97312"/>
            <a:chExt cx="1268831" cy="732411"/>
          </a:xfrm>
        </p:grpSpPr>
        <p:sp>
          <p:nvSpPr>
            <p:cNvPr id="14" name="Rounded Rectangle"/>
            <p:cNvSpPr/>
            <p:nvPr/>
          </p:nvSpPr>
          <p:spPr>
            <a:xfrm>
              <a:off x="0" y="97312"/>
              <a:ext cx="1268831"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5" name="(O)SSI"/>
            <p:cNvSpPr txBox="1"/>
            <p:nvPr/>
          </p:nvSpPr>
          <p:spPr>
            <a:xfrm>
              <a:off x="35753" y="110932"/>
              <a:ext cx="1197324" cy="5105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rPr dirty="0"/>
                <a:t>(O)SSI</a:t>
              </a:r>
            </a:p>
          </p:txBody>
        </p:sp>
      </p:grpSp>
      <p:pic>
        <p:nvPicPr>
          <p:cNvPr id="18" name="Picture 2" descr="Picture 2"/>
          <p:cNvPicPr>
            <a:picLocks noChangeAspect="1"/>
          </p:cNvPicPr>
          <p:nvPr/>
        </p:nvPicPr>
        <p:blipFill>
          <a:blip r:embed="rId7">
            <a:extLst/>
          </a:blip>
          <a:stretch>
            <a:fillRect/>
          </a:stretch>
        </p:blipFill>
        <p:spPr>
          <a:xfrm>
            <a:off x="8514807" y="6529524"/>
            <a:ext cx="1001688" cy="1001688"/>
          </a:xfrm>
          <a:prstGeom prst="rect">
            <a:avLst/>
          </a:prstGeom>
          <a:ln w="12700">
            <a:miter lim="400000"/>
          </a:ln>
        </p:spPr>
      </p:pic>
      <p:cxnSp>
        <p:nvCxnSpPr>
          <p:cNvPr id="5" name="Straight Arrow Connector 4"/>
          <p:cNvCxnSpPr>
            <a:stCxn id="12" idx="3"/>
            <a:endCxn id="14" idx="1"/>
          </p:cNvCxnSpPr>
          <p:nvPr/>
        </p:nvCxnSpPr>
        <p:spPr>
          <a:xfrm>
            <a:off x="3891722" y="5153682"/>
            <a:ext cx="976195" cy="308591"/>
          </a:xfrm>
          <a:prstGeom prst="straightConnector1">
            <a:avLst/>
          </a:prstGeom>
          <a:noFill/>
          <a:ln w="25400" cap="flat">
            <a:solidFill>
              <a:srgbClr val="FF0000"/>
            </a:solidFill>
            <a:prstDash val="solid"/>
            <a:round/>
            <a:tailEnd type="arrow"/>
          </a:ln>
          <a:effectLst/>
          <a:sp3d/>
        </p:spPr>
        <p:style>
          <a:lnRef idx="0">
            <a:scrgbClr r="0" g="0" b="0"/>
          </a:lnRef>
          <a:fillRef idx="0">
            <a:scrgbClr r="0" g="0" b="0"/>
          </a:fillRef>
          <a:effectRef idx="0">
            <a:scrgbClr r="0" g="0" b="0"/>
          </a:effectRef>
          <a:fontRef idx="none"/>
        </p:style>
      </p:cxnSp>
      <p:cxnSp>
        <p:nvCxnSpPr>
          <p:cNvPr id="22" name="Straight Arrow Connector 21"/>
          <p:cNvCxnSpPr>
            <a:stCxn id="14" idx="3"/>
          </p:cNvCxnSpPr>
          <p:nvPr/>
        </p:nvCxnSpPr>
        <p:spPr>
          <a:xfrm>
            <a:off x="6136749" y="5462273"/>
            <a:ext cx="2611282" cy="1568095"/>
          </a:xfrm>
          <a:prstGeom prst="straightConnector1">
            <a:avLst/>
          </a:prstGeom>
          <a:noFill/>
          <a:ln w="25400" cap="flat">
            <a:solidFill>
              <a:srgbClr val="FF0000"/>
            </a:solidFill>
            <a:prstDash val="solid"/>
            <a:round/>
            <a:tailEnd type="arrow"/>
          </a:ln>
          <a:effectLst/>
          <a:sp3d/>
        </p:spPr>
        <p:style>
          <a:lnRef idx="0">
            <a:scrgbClr r="0" g="0" b="0"/>
          </a:lnRef>
          <a:fillRef idx="0">
            <a:scrgbClr r="0" g="0" b="0"/>
          </a:fillRef>
          <a:effectRef idx="0">
            <a:scrgbClr r="0" g="0" b="0"/>
          </a:effectRef>
          <a:fontRef idx="none"/>
        </p:style>
      </p:cxnSp>
      <p:pic>
        <p:nvPicPr>
          <p:cNvPr id="43" name="Picture 2" descr="Picture 2"/>
          <p:cNvPicPr>
            <a:picLocks noChangeAspect="1"/>
          </p:cNvPicPr>
          <p:nvPr/>
        </p:nvPicPr>
        <p:blipFill>
          <a:blip r:embed="rId8">
            <a:extLst/>
          </a:blip>
          <a:stretch>
            <a:fillRect/>
          </a:stretch>
        </p:blipFill>
        <p:spPr>
          <a:xfrm>
            <a:off x="5502333" y="9053264"/>
            <a:ext cx="801370" cy="489019"/>
          </a:xfrm>
          <a:prstGeom prst="rect">
            <a:avLst/>
          </a:prstGeom>
          <a:ln w="12700">
            <a:miter lim="400000"/>
          </a:ln>
        </p:spPr>
      </p:pic>
    </p:spTree>
    <p:extLst>
      <p:ext uri="{BB962C8B-B14F-4D97-AF65-F5344CB8AC3E}">
        <p14:creationId xmlns:p14="http://schemas.microsoft.com/office/powerpoint/2010/main" val="2446799926"/>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Title 1"/>
          <p:cNvSpPr txBox="1">
            <a:spLocks noGrp="1"/>
          </p:cNvSpPr>
          <p:nvPr>
            <p:ph type="title"/>
          </p:nvPr>
        </p:nvSpPr>
        <p:spPr>
          <a:xfrm>
            <a:off x="977769" y="843460"/>
            <a:ext cx="14373067" cy="1346291"/>
          </a:xfrm>
          <a:prstGeom prst="rect">
            <a:avLst/>
          </a:prstGeom>
        </p:spPr>
        <p:txBody>
          <a:bodyPr/>
          <a:lstStyle>
            <a:lvl1pPr defTabSz="1097080">
              <a:defRPr sz="4800"/>
            </a:lvl1pPr>
          </a:lstStyle>
          <a:p>
            <a:r>
              <a:t>Conference Artist Proposals Portal with the new proposal and artist enrichment</a:t>
            </a:r>
          </a:p>
        </p:txBody>
      </p:sp>
      <p:pic>
        <p:nvPicPr>
          <p:cNvPr id="876" name="zGZALbDimoahj2bFO0fjVurPXzCpR82M7UCPQ77DGr8p7crJr27thVDQ2mtj1XoqsyQ9vRNHGjyXAgVMs4KgQeAY6FfvazNBtZM7Punffw56JZ1P4OMVtNfFIvvBTUA2qT0gLSZt.png" descr="zGZALbDimoahj2bFO0fjVurPXzCpR82M7UCPQ77DGr8p7crJr27thVDQ2mtj1XoqsyQ9vRNHGjyXAgVMs4KgQeAY6FfvazNBtZM7Punffw56JZ1P4OMVtNfFIvvBTUA2qT0gLSZt.png"/>
          <p:cNvPicPr>
            <a:picLocks noChangeAspect="1"/>
          </p:cNvPicPr>
          <p:nvPr/>
        </p:nvPicPr>
        <p:blipFill>
          <a:blip r:embed="rId2">
            <a:extLst/>
          </a:blip>
          <a:stretch>
            <a:fillRect/>
          </a:stretch>
        </p:blipFill>
        <p:spPr>
          <a:xfrm>
            <a:off x="2467908" y="2165312"/>
            <a:ext cx="12399684" cy="7339063"/>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8" name="Picture 1" descr="Picture 1"/>
          <p:cNvPicPr>
            <a:picLocks noChangeAspect="1"/>
          </p:cNvPicPr>
          <p:nvPr/>
        </p:nvPicPr>
        <p:blipFill>
          <a:blip r:embed="rId2">
            <a:extLst/>
          </a:blip>
          <a:stretch>
            <a:fillRect/>
          </a:stretch>
        </p:blipFill>
        <p:spPr>
          <a:xfrm>
            <a:off x="977769" y="1996480"/>
            <a:ext cx="9778213" cy="7100413"/>
          </a:xfrm>
          <a:prstGeom prst="rect">
            <a:avLst/>
          </a:prstGeom>
          <a:ln w="12700">
            <a:miter lim="400000"/>
          </a:ln>
          <a:effectLst>
            <a:outerShdw blurRad="292100" dist="139700" dir="2700000" rotWithShape="0">
              <a:srgbClr val="333333">
                <a:alpha val="64999"/>
              </a:srgbClr>
            </a:outerShdw>
          </a:effectLst>
        </p:spPr>
      </p:pic>
      <p:sp>
        <p:nvSpPr>
          <p:cNvPr id="879" name="Title 1"/>
          <p:cNvSpPr txBox="1">
            <a:spLocks noGrp="1"/>
          </p:cNvSpPr>
          <p:nvPr>
            <p:ph type="title"/>
          </p:nvPr>
        </p:nvSpPr>
        <p:spPr>
          <a:xfrm>
            <a:off x="977770" y="843460"/>
            <a:ext cx="15730812" cy="1346291"/>
          </a:xfrm>
          <a:prstGeom prst="rect">
            <a:avLst/>
          </a:prstGeom>
        </p:spPr>
        <p:txBody>
          <a:bodyPr/>
          <a:lstStyle/>
          <a:p>
            <a:r>
              <a:t>Live Endpoints &amp; Resources for you to access</a:t>
            </a:r>
          </a:p>
        </p:txBody>
      </p:sp>
      <p:sp>
        <p:nvSpPr>
          <p:cNvPr id="880" name="TextBox 2">
            <a:hlinkClick r:id="rId3"/>
          </p:cNvPr>
          <p:cNvSpPr txBox="1"/>
          <p:nvPr/>
        </p:nvSpPr>
        <p:spPr>
          <a:xfrm>
            <a:off x="9189718" y="2377438"/>
            <a:ext cx="7403189" cy="764537"/>
          </a:xfrm>
          <a:prstGeom prst="rect">
            <a:avLst/>
          </a:prstGeom>
          <a:solidFill>
            <a:srgbClr val="BDE4FF"/>
          </a:solidFill>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4400">
                <a:latin typeface="Berlin Sans FB"/>
                <a:ea typeface="Berlin Sans FB"/>
                <a:cs typeface="Berlin Sans FB"/>
                <a:sym typeface="Berlin Sans FB"/>
              </a:defRPr>
            </a:pPr>
            <a:r>
              <a:t>http://tinyurl.com/soaringpaas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itle 1"/>
          <p:cNvSpPr txBox="1">
            <a:spLocks noGrp="1"/>
          </p:cNvSpPr>
          <p:nvPr>
            <p:ph type="title"/>
          </p:nvPr>
        </p:nvSpPr>
        <p:spPr>
          <a:xfrm>
            <a:off x="977769" y="843460"/>
            <a:ext cx="14927249" cy="1346291"/>
          </a:xfrm>
          <a:prstGeom prst="rect">
            <a:avLst/>
          </a:prstGeom>
        </p:spPr>
        <p:txBody>
          <a:bodyPr/>
          <a:lstStyle>
            <a:lvl1pPr defTabSz="1097080">
              <a:defRPr sz="4800"/>
            </a:lvl1pPr>
          </a:lstStyle>
          <a:p>
            <a:r>
              <a:t>Event organizer’s backoffice application – Visual Builder Cloud Service</a:t>
            </a:r>
          </a:p>
        </p:txBody>
      </p:sp>
      <p:pic>
        <p:nvPicPr>
          <p:cNvPr id="883" name="Image" descr="Image"/>
          <p:cNvPicPr>
            <a:picLocks noChangeAspect="1"/>
          </p:cNvPicPr>
          <p:nvPr/>
        </p:nvPicPr>
        <p:blipFill>
          <a:blip r:embed="rId3">
            <a:extLst/>
          </a:blip>
          <a:stretch>
            <a:fillRect/>
          </a:stretch>
        </p:blipFill>
        <p:spPr>
          <a:xfrm>
            <a:off x="2101057" y="2218040"/>
            <a:ext cx="12680672" cy="6675923"/>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itle 1"/>
          <p:cNvSpPr txBox="1">
            <a:spLocks noGrp="1"/>
          </p:cNvSpPr>
          <p:nvPr>
            <p:ph type="title"/>
          </p:nvPr>
        </p:nvSpPr>
        <p:spPr>
          <a:xfrm>
            <a:off x="977771" y="843460"/>
            <a:ext cx="12883037" cy="1346291"/>
          </a:xfrm>
          <a:prstGeom prst="rect">
            <a:avLst/>
          </a:prstGeom>
        </p:spPr>
        <p:txBody>
          <a:bodyPr/>
          <a:lstStyle/>
          <a:p>
            <a:r>
              <a:t>Do it yourself</a:t>
            </a:r>
          </a:p>
        </p:txBody>
      </p:sp>
      <p:sp>
        <p:nvSpPr>
          <p:cNvPr id="888" name="Text Placeholder 2"/>
          <p:cNvSpPr txBox="1">
            <a:spLocks noGrp="1"/>
          </p:cNvSpPr>
          <p:nvPr>
            <p:ph type="body" idx="1"/>
          </p:nvPr>
        </p:nvSpPr>
        <p:spPr>
          <a:xfrm>
            <a:off x="1917700" y="2603500"/>
            <a:ext cx="11942765" cy="5727702"/>
          </a:xfrm>
          <a:prstGeom prst="rect">
            <a:avLst/>
          </a:prstGeom>
        </p:spPr>
        <p:txBody>
          <a:bodyPr/>
          <a:lstStyle/>
          <a:p>
            <a:r>
              <a:t>Download the MAX Application from the Apple Store or Google Play</a:t>
            </a:r>
          </a:p>
          <a:p>
            <a:r>
              <a:t>Read the QR code</a:t>
            </a:r>
          </a:p>
          <a:p>
            <a:r>
              <a:t>Login with Mobileuser / soaringOOW17</a:t>
            </a:r>
          </a:p>
        </p:txBody>
      </p:sp>
      <p:pic>
        <p:nvPicPr>
          <p:cNvPr id="889" name="Picture 7" descr="Picture 7"/>
          <p:cNvPicPr>
            <a:picLocks noChangeAspect="1"/>
          </p:cNvPicPr>
          <p:nvPr/>
        </p:nvPicPr>
        <p:blipFill>
          <a:blip r:embed="rId2">
            <a:extLst/>
          </a:blip>
          <a:stretch>
            <a:fillRect/>
          </a:stretch>
        </p:blipFill>
        <p:spPr>
          <a:xfrm>
            <a:off x="9171806" y="3292623"/>
            <a:ext cx="5760640" cy="576064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Title 1"/>
          <p:cNvSpPr txBox="1">
            <a:spLocks noGrp="1"/>
          </p:cNvSpPr>
          <p:nvPr>
            <p:ph type="title"/>
          </p:nvPr>
        </p:nvSpPr>
        <p:spPr>
          <a:xfrm>
            <a:off x="977770" y="843460"/>
            <a:ext cx="15506829" cy="1346291"/>
          </a:xfrm>
          <a:prstGeom prst="rect">
            <a:avLst/>
          </a:prstGeom>
        </p:spPr>
        <p:txBody>
          <a:bodyPr/>
          <a:lstStyle/>
          <a:p>
            <a:r>
              <a:t>Soaring through the clouds</a:t>
            </a:r>
          </a:p>
        </p:txBody>
      </p:sp>
      <p:sp>
        <p:nvSpPr>
          <p:cNvPr id="709" name="Text Placeholder 2"/>
          <p:cNvSpPr txBox="1">
            <a:spLocks noGrp="1"/>
          </p:cNvSpPr>
          <p:nvPr>
            <p:ph type="body" idx="1"/>
          </p:nvPr>
        </p:nvSpPr>
        <p:spPr>
          <a:xfrm>
            <a:off x="1902168" y="2655977"/>
            <a:ext cx="11958640" cy="5670555"/>
          </a:xfrm>
          <a:prstGeom prst="rect">
            <a:avLst/>
          </a:prstGeom>
        </p:spPr>
        <p:txBody>
          <a:bodyPr/>
          <a:lstStyle/>
          <a:p>
            <a:r>
              <a:t>Prepared by international team of Oracle ACEs</a:t>
            </a:r>
          </a:p>
          <a:p>
            <a:r>
              <a:t>Presented five times before today:</a:t>
            </a:r>
          </a:p>
          <a:p>
            <a:pPr marL="914231" lvl="1" indent="-304743">
              <a:spcBef>
                <a:spcPts val="600"/>
              </a:spcBef>
              <a:defRPr sz="3100"/>
            </a:pPr>
            <a:r>
              <a:t>Valencia, Spain, March 2016</a:t>
            </a:r>
          </a:p>
          <a:p>
            <a:pPr marL="914231" lvl="1" indent="-304743">
              <a:spcBef>
                <a:spcPts val="600"/>
              </a:spcBef>
              <a:defRPr sz="3100"/>
            </a:pPr>
            <a:r>
              <a:t>Katwijk, Netherlands, June 2016</a:t>
            </a:r>
          </a:p>
          <a:p>
            <a:pPr marL="914231" lvl="1" indent="-304743">
              <a:spcBef>
                <a:spcPts val="600"/>
              </a:spcBef>
              <a:defRPr sz="3100"/>
            </a:pPr>
            <a:r>
              <a:t>San Francisco, USA, September 2016</a:t>
            </a:r>
          </a:p>
          <a:p>
            <a:pPr marL="914231" lvl="1" indent="-304743">
              <a:spcBef>
                <a:spcPts val="600"/>
              </a:spcBef>
              <a:defRPr sz="3100"/>
            </a:pPr>
            <a:r>
              <a:t>Split, Croatia, March 2017</a:t>
            </a:r>
          </a:p>
          <a:p>
            <a:pPr marL="914231" lvl="1" indent="-304743">
              <a:spcBef>
                <a:spcPts val="600"/>
              </a:spcBef>
              <a:defRPr sz="3100"/>
            </a:pPr>
            <a:r>
              <a:t>Amersfoort, Netherlands, June 2017</a:t>
            </a:r>
          </a:p>
          <a:p>
            <a:r>
              <a:t>Objective: demonstrate live a working end-to-end </a:t>
            </a:r>
            <a:br/>
            <a:r>
              <a:t>integrated flow using Oracle PaaS Cloud Services</a:t>
            </a:r>
          </a:p>
          <a:p>
            <a:pPr marL="914231" lvl="1" indent="-304743">
              <a:spcBef>
                <a:spcPts val="600"/>
              </a:spcBef>
              <a:defRPr sz="3100"/>
            </a:pPr>
            <a:r>
              <a:t>and provide insight in how it is created and what the main challenges were</a:t>
            </a:r>
          </a:p>
        </p:txBody>
      </p:sp>
      <p:pic>
        <p:nvPicPr>
          <p:cNvPr id="710" name="Picture 2" descr="Picture 2"/>
          <p:cNvPicPr>
            <a:picLocks noChangeAspect="1"/>
          </p:cNvPicPr>
          <p:nvPr/>
        </p:nvPicPr>
        <p:blipFill>
          <a:blip r:embed="rId2">
            <a:extLst/>
          </a:blip>
          <a:stretch>
            <a:fillRect/>
          </a:stretch>
        </p:blipFill>
        <p:spPr>
          <a:xfrm>
            <a:off x="12101734" y="362226"/>
            <a:ext cx="4824539" cy="1618231"/>
          </a:xfrm>
          <a:prstGeom prst="rect">
            <a:avLst/>
          </a:prstGeom>
          <a:ln w="12700">
            <a:miter lim="400000"/>
          </a:ln>
        </p:spPr>
      </p:pic>
      <p:pic>
        <p:nvPicPr>
          <p:cNvPr id="711" name="Picture 4" descr="Picture 4"/>
          <p:cNvPicPr>
            <a:picLocks noChangeAspect="1"/>
          </p:cNvPicPr>
          <p:nvPr/>
        </p:nvPicPr>
        <p:blipFill>
          <a:blip r:embed="rId3">
            <a:extLst/>
          </a:blip>
          <a:stretch>
            <a:fillRect/>
          </a:stretch>
        </p:blipFill>
        <p:spPr>
          <a:xfrm>
            <a:off x="11763767" y="2830054"/>
            <a:ext cx="5472356" cy="3479309"/>
          </a:xfrm>
          <a:prstGeom prst="rect">
            <a:avLst/>
          </a:prstGeom>
          <a:ln w="12700">
            <a:miter lim="400000"/>
          </a:ln>
        </p:spPr>
      </p:pic>
      <p:pic>
        <p:nvPicPr>
          <p:cNvPr id="712" name="Picture 2" descr="Picture 2"/>
          <p:cNvPicPr>
            <a:picLocks noChangeAspect="1"/>
          </p:cNvPicPr>
          <p:nvPr/>
        </p:nvPicPr>
        <p:blipFill>
          <a:blip r:embed="rId4">
            <a:extLst/>
          </a:blip>
          <a:stretch>
            <a:fillRect/>
          </a:stretch>
        </p:blipFill>
        <p:spPr>
          <a:xfrm>
            <a:off x="13021411" y="2605999"/>
            <a:ext cx="2450639" cy="1837980"/>
          </a:xfrm>
          <a:prstGeom prst="rect">
            <a:avLst/>
          </a:prstGeom>
          <a:ln w="12700">
            <a:miter lim="400000"/>
          </a:ln>
          <a:effectLst>
            <a:outerShdw blurRad="292100" dist="139700" dir="2700000" rotWithShape="0">
              <a:srgbClr val="333333">
                <a:alpha val="64999"/>
              </a:srgbClr>
            </a:outerShdw>
          </a:effectLst>
        </p:spPr>
      </p:pic>
      <p:sp>
        <p:nvSpPr>
          <p:cNvPr id="713" name="Straight Arrow Connector 6"/>
          <p:cNvSpPr/>
          <p:nvPr/>
        </p:nvSpPr>
        <p:spPr>
          <a:xfrm flipH="1" flipV="1">
            <a:off x="15163798" y="3703320"/>
            <a:ext cx="960123" cy="533403"/>
          </a:xfrm>
          <a:prstGeom prst="line">
            <a:avLst/>
          </a:prstGeom>
          <a:ln w="28575">
            <a:solidFill>
              <a:srgbClr val="B2236C"/>
            </a:solidFill>
            <a:miter/>
            <a:tailEnd type="triangle"/>
          </a:ln>
        </p:spPr>
        <p:txBody>
          <a:bodyPr lIns="45718" tIns="45718" rIns="45718" bIns="45718"/>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1" name="Title 1"/>
          <p:cNvSpPr txBox="1">
            <a:spLocks noGrp="1"/>
          </p:cNvSpPr>
          <p:nvPr>
            <p:ph type="title"/>
          </p:nvPr>
        </p:nvSpPr>
        <p:spPr>
          <a:xfrm>
            <a:off x="977771" y="843460"/>
            <a:ext cx="12883037" cy="1346291"/>
          </a:xfrm>
          <a:prstGeom prst="rect">
            <a:avLst/>
          </a:prstGeom>
        </p:spPr>
        <p:txBody>
          <a:bodyPr/>
          <a:lstStyle/>
          <a:p>
            <a:r>
              <a:t>Artist overview and details</a:t>
            </a:r>
          </a:p>
        </p:txBody>
      </p:sp>
      <p:pic>
        <p:nvPicPr>
          <p:cNvPr id="892" name="Picture 4" descr="Picture 4"/>
          <p:cNvPicPr>
            <a:picLocks noChangeAspect="1"/>
          </p:cNvPicPr>
          <p:nvPr/>
        </p:nvPicPr>
        <p:blipFill>
          <a:blip r:embed="rId2">
            <a:extLst/>
          </a:blip>
          <a:stretch>
            <a:fillRect/>
          </a:stretch>
        </p:blipFill>
        <p:spPr>
          <a:xfrm>
            <a:off x="1178917" y="2428527"/>
            <a:ext cx="3562615" cy="6336705"/>
          </a:xfrm>
          <a:prstGeom prst="rect">
            <a:avLst/>
          </a:prstGeom>
          <a:ln w="323850">
            <a:solidFill>
              <a:srgbClr val="000000"/>
            </a:solidFill>
          </a:ln>
        </p:spPr>
      </p:pic>
      <p:pic>
        <p:nvPicPr>
          <p:cNvPr id="893" name="Picture 6" descr="Picture 6"/>
          <p:cNvPicPr>
            <a:picLocks noChangeAspect="1"/>
          </p:cNvPicPr>
          <p:nvPr/>
        </p:nvPicPr>
        <p:blipFill>
          <a:blip r:embed="rId3">
            <a:extLst/>
          </a:blip>
          <a:stretch>
            <a:fillRect/>
          </a:stretch>
        </p:blipFill>
        <p:spPr>
          <a:xfrm>
            <a:off x="6723535" y="2428529"/>
            <a:ext cx="3562615" cy="6336705"/>
          </a:xfrm>
          <a:prstGeom prst="rect">
            <a:avLst/>
          </a:prstGeom>
          <a:ln w="323850">
            <a:solidFill>
              <a:srgbClr val="000000"/>
            </a:solidFill>
          </a:ln>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5" name="Title 1"/>
          <p:cNvSpPr txBox="1">
            <a:spLocks noGrp="1"/>
          </p:cNvSpPr>
          <p:nvPr>
            <p:ph type="title"/>
          </p:nvPr>
        </p:nvSpPr>
        <p:spPr>
          <a:xfrm>
            <a:off x="977769" y="843460"/>
            <a:ext cx="14927249" cy="1346291"/>
          </a:xfrm>
          <a:prstGeom prst="rect">
            <a:avLst/>
          </a:prstGeom>
        </p:spPr>
        <p:txBody>
          <a:bodyPr/>
          <a:lstStyle>
            <a:lvl1pPr defTabSz="1097080">
              <a:defRPr sz="4800"/>
            </a:lvl1pPr>
          </a:lstStyle>
          <a:p>
            <a:r>
              <a:t>Artist proposal back office raw data management application</a:t>
            </a:r>
          </a:p>
        </p:txBody>
      </p:sp>
      <p:sp>
        <p:nvSpPr>
          <p:cNvPr id="896" name="Text Placeholder 1"/>
          <p:cNvSpPr txBox="1">
            <a:spLocks noGrp="1"/>
          </p:cNvSpPr>
          <p:nvPr>
            <p:ph type="body" idx="1"/>
          </p:nvPr>
        </p:nvSpPr>
        <p:spPr>
          <a:xfrm>
            <a:off x="1917700" y="2603500"/>
            <a:ext cx="11942765" cy="5727702"/>
          </a:xfrm>
          <a:prstGeom prst="rect">
            <a:avLst/>
          </a:prstGeom>
        </p:spPr>
        <p:txBody>
          <a:bodyPr/>
          <a:lstStyle/>
          <a:p>
            <a:endParaRPr/>
          </a:p>
        </p:txBody>
      </p:sp>
      <p:pic>
        <p:nvPicPr>
          <p:cNvPr id="897" name="Picture 2" descr="Picture 2"/>
          <p:cNvPicPr>
            <a:picLocks noChangeAspect="1"/>
          </p:cNvPicPr>
          <p:nvPr/>
        </p:nvPicPr>
        <p:blipFill>
          <a:blip r:embed="rId2">
            <a:extLst/>
          </a:blip>
          <a:stretch>
            <a:fillRect/>
          </a:stretch>
        </p:blipFill>
        <p:spPr>
          <a:xfrm>
            <a:off x="1001232" y="2159984"/>
            <a:ext cx="10042782" cy="7425157"/>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Data visualization and data analysis – citizen data science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26" y="2198253"/>
            <a:ext cx="14988100" cy="743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0695874"/>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Title 1"/>
          <p:cNvSpPr txBox="1">
            <a:spLocks noGrp="1"/>
          </p:cNvSpPr>
          <p:nvPr>
            <p:ph type="title"/>
          </p:nvPr>
        </p:nvSpPr>
        <p:spPr>
          <a:xfrm>
            <a:off x="977769" y="843460"/>
            <a:ext cx="12883040" cy="1346291"/>
          </a:xfrm>
          <a:prstGeom prst="rect">
            <a:avLst/>
          </a:prstGeom>
        </p:spPr>
        <p:txBody>
          <a:bodyPr/>
          <a:lstStyle>
            <a:lvl1pPr defTabSz="1097080">
              <a:defRPr sz="4800"/>
            </a:lvl1pPr>
          </a:lstStyle>
          <a:p>
            <a:r>
              <a:t>Public APIs for accessing Artist proposal details</a:t>
            </a:r>
          </a:p>
        </p:txBody>
      </p:sp>
      <p:pic>
        <p:nvPicPr>
          <p:cNvPr id="903" name="Picture 5" descr="Picture 5"/>
          <p:cNvPicPr>
            <a:picLocks noChangeAspect="1"/>
          </p:cNvPicPr>
          <p:nvPr/>
        </p:nvPicPr>
        <p:blipFill>
          <a:blip r:embed="rId3">
            <a:extLst/>
          </a:blip>
          <a:stretch>
            <a:fillRect/>
          </a:stretch>
        </p:blipFill>
        <p:spPr>
          <a:xfrm>
            <a:off x="120464" y="2404897"/>
            <a:ext cx="11711456" cy="7090269"/>
          </a:xfrm>
          <a:prstGeom prst="rect">
            <a:avLst/>
          </a:prstGeom>
          <a:ln w="12700">
            <a:miter lim="400000"/>
          </a:ln>
        </p:spPr>
      </p:pic>
      <p:pic>
        <p:nvPicPr>
          <p:cNvPr id="904" name="Picture 3" descr="Picture 3"/>
          <p:cNvPicPr>
            <a:picLocks noChangeAspect="1"/>
          </p:cNvPicPr>
          <p:nvPr/>
        </p:nvPicPr>
        <p:blipFill>
          <a:blip r:embed="rId4">
            <a:extLst/>
          </a:blip>
          <a:stretch>
            <a:fillRect/>
          </a:stretch>
        </p:blipFill>
        <p:spPr>
          <a:xfrm>
            <a:off x="6957941" y="1667441"/>
            <a:ext cx="10256820" cy="663419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4" grpId="1"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8" name="Title 1"/>
          <p:cNvSpPr txBox="1">
            <a:spLocks noGrp="1"/>
          </p:cNvSpPr>
          <p:nvPr>
            <p:ph type="title"/>
          </p:nvPr>
        </p:nvSpPr>
        <p:spPr>
          <a:xfrm>
            <a:off x="977769" y="843460"/>
            <a:ext cx="12883040" cy="1346291"/>
          </a:xfrm>
          <a:prstGeom prst="rect">
            <a:avLst/>
          </a:prstGeom>
        </p:spPr>
        <p:txBody>
          <a:bodyPr/>
          <a:lstStyle>
            <a:lvl1pPr defTabSz="1097080">
              <a:defRPr sz="4800"/>
            </a:lvl1pPr>
          </a:lstStyle>
          <a:p>
            <a:r>
              <a:t>Public APIs for accessing Artist proposal details</a:t>
            </a:r>
          </a:p>
        </p:txBody>
      </p:sp>
      <p:sp>
        <p:nvSpPr>
          <p:cNvPr id="909" name="Text Placeholder 2"/>
          <p:cNvSpPr txBox="1">
            <a:spLocks noGrp="1"/>
          </p:cNvSpPr>
          <p:nvPr>
            <p:ph type="body" idx="1"/>
          </p:nvPr>
        </p:nvSpPr>
        <p:spPr>
          <a:xfrm>
            <a:off x="1917700" y="2603498"/>
            <a:ext cx="11942765" cy="5727705"/>
          </a:xfrm>
          <a:prstGeom prst="rect">
            <a:avLst/>
          </a:prstGeom>
        </p:spPr>
        <p:txBody>
          <a:bodyPr/>
          <a:lstStyle/>
          <a:p>
            <a:endParaRPr/>
          </a:p>
        </p:txBody>
      </p:sp>
      <p:pic>
        <p:nvPicPr>
          <p:cNvPr id="910" name="Picture 5" descr="Picture 5"/>
          <p:cNvPicPr>
            <a:picLocks noChangeAspect="1"/>
          </p:cNvPicPr>
          <p:nvPr/>
        </p:nvPicPr>
        <p:blipFill>
          <a:blip r:embed="rId2">
            <a:extLst/>
          </a:blip>
          <a:stretch>
            <a:fillRect/>
          </a:stretch>
        </p:blipFill>
        <p:spPr>
          <a:xfrm>
            <a:off x="233083" y="2603500"/>
            <a:ext cx="13001344" cy="7088524"/>
          </a:xfrm>
          <a:prstGeom prst="rect">
            <a:avLst/>
          </a:prstGeom>
          <a:ln w="12700">
            <a:miter lim="400000"/>
          </a:ln>
        </p:spPr>
      </p:pic>
      <p:sp>
        <p:nvSpPr>
          <p:cNvPr id="911" name="Rectangle 6"/>
          <p:cNvSpPr/>
          <p:nvPr/>
        </p:nvSpPr>
        <p:spPr>
          <a:xfrm>
            <a:off x="1344703" y="8032376"/>
            <a:ext cx="3872758" cy="842683"/>
          </a:xfrm>
          <a:prstGeom prst="rect">
            <a:avLst/>
          </a:prstGeom>
          <a:ln w="50800">
            <a:solidFill>
              <a:schemeClr val="accent6"/>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12" name="Picture 4" descr="Picture 4"/>
          <p:cNvPicPr>
            <a:picLocks noChangeAspect="1"/>
          </p:cNvPicPr>
          <p:nvPr/>
        </p:nvPicPr>
        <p:blipFill>
          <a:blip r:embed="rId3">
            <a:extLst/>
          </a:blip>
          <a:stretch>
            <a:fillRect/>
          </a:stretch>
        </p:blipFill>
        <p:spPr>
          <a:xfrm>
            <a:off x="6937036" y="1516604"/>
            <a:ext cx="10161188" cy="6968836"/>
          </a:xfrm>
          <a:prstGeom prst="rect">
            <a:avLst/>
          </a:prstGeom>
          <a:ln w="12700">
            <a:miter lim="400000"/>
          </a:ln>
        </p:spPr>
      </p:pic>
      <p:sp>
        <p:nvSpPr>
          <p:cNvPr id="913" name="Straight Arrow Connector 8"/>
          <p:cNvSpPr/>
          <p:nvPr/>
        </p:nvSpPr>
        <p:spPr>
          <a:xfrm flipV="1">
            <a:off x="5217459" y="5001021"/>
            <a:ext cx="1719580" cy="3452696"/>
          </a:xfrm>
          <a:prstGeom prst="line">
            <a:avLst/>
          </a:prstGeom>
          <a:ln w="50800">
            <a:solidFill>
              <a:schemeClr val="accent6"/>
            </a:solidFill>
            <a:miter/>
            <a:tailEnd type="triangle"/>
          </a:ln>
        </p:spPr>
        <p:txBody>
          <a:bodyPr lIns="45718" tIns="45718" rIns="45718" bIns="45718"/>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1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 grpId="1" animBg="1" advAuto="0"/>
      <p:bldP spid="912" grpId="3" animBg="1" advAuto="0"/>
      <p:bldP spid="913" grpId="2"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5" name="Title 1"/>
          <p:cNvSpPr txBox="1">
            <a:spLocks noGrp="1"/>
          </p:cNvSpPr>
          <p:nvPr>
            <p:ph type="title"/>
          </p:nvPr>
        </p:nvSpPr>
        <p:spPr>
          <a:xfrm>
            <a:off x="977769" y="843460"/>
            <a:ext cx="12883040" cy="1346291"/>
          </a:xfrm>
          <a:prstGeom prst="rect">
            <a:avLst/>
          </a:prstGeom>
        </p:spPr>
        <p:txBody>
          <a:bodyPr/>
          <a:lstStyle/>
          <a:p>
            <a:pPr defTabSz="1097080">
              <a:defRPr sz="4800"/>
            </a:pPr>
            <a:r>
              <a:t>cloud solution </a:t>
            </a:r>
            <a:br/>
            <a:r>
              <a:t>architecture</a:t>
            </a:r>
          </a:p>
        </p:txBody>
      </p:sp>
      <p:grpSp>
        <p:nvGrpSpPr>
          <p:cNvPr id="918" name="Rounded Rectangle 4">
            <a:hlinkClick r:id="rId2"/>
          </p:cNvPr>
          <p:cNvGrpSpPr/>
          <p:nvPr/>
        </p:nvGrpSpPr>
        <p:grpSpPr>
          <a:xfrm>
            <a:off x="8845024" y="5663194"/>
            <a:ext cx="1518274" cy="753627"/>
            <a:chOff x="-1" y="0"/>
            <a:chExt cx="1518273" cy="753625"/>
          </a:xfrm>
        </p:grpSpPr>
        <p:sp>
          <p:nvSpPr>
            <p:cNvPr id="916" name="Rounded Rectangle"/>
            <p:cNvSpPr/>
            <p:nvPr/>
          </p:nvSpPr>
          <p:spPr>
            <a:xfrm>
              <a:off x="-2" y="-1"/>
              <a:ext cx="1518275" cy="75362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7" name="SOA CS"/>
            <p:cNvSpPr txBox="1"/>
            <p:nvPr/>
          </p:nvSpPr>
          <p:spPr>
            <a:xfrm>
              <a:off x="36788" y="121540"/>
              <a:ext cx="1444694"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SOA CS</a:t>
              </a:r>
            </a:p>
          </p:txBody>
        </p:sp>
      </p:grpSp>
      <p:grpSp>
        <p:nvGrpSpPr>
          <p:cNvPr id="921" name="Rounded Rectangle 5"/>
          <p:cNvGrpSpPr/>
          <p:nvPr/>
        </p:nvGrpSpPr>
        <p:grpSpPr>
          <a:xfrm>
            <a:off x="6530991" y="3767674"/>
            <a:ext cx="1518273" cy="753627"/>
            <a:chOff x="0" y="0"/>
            <a:chExt cx="1518271" cy="753625"/>
          </a:xfrm>
        </p:grpSpPr>
        <p:sp>
          <p:nvSpPr>
            <p:cNvPr id="919" name="Rounded Rectangle"/>
            <p:cNvSpPr/>
            <p:nvPr/>
          </p:nvSpPr>
          <p:spPr>
            <a:xfrm>
              <a:off x="-1" y="-1"/>
              <a:ext cx="1518272" cy="75362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20" name="DBaa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DBaaS</a:t>
              </a:r>
            </a:p>
          </p:txBody>
        </p:sp>
      </p:grpSp>
      <p:grpSp>
        <p:nvGrpSpPr>
          <p:cNvPr id="924" name="Rounded Rectangle 7">
            <a:hlinkClick r:id="rId3"/>
          </p:cNvPr>
          <p:cNvGrpSpPr/>
          <p:nvPr/>
        </p:nvGrpSpPr>
        <p:grpSpPr>
          <a:xfrm>
            <a:off x="10325888" y="7229177"/>
            <a:ext cx="2754487" cy="753627"/>
            <a:chOff x="0" y="0"/>
            <a:chExt cx="2754486" cy="753625"/>
          </a:xfrm>
        </p:grpSpPr>
        <p:sp>
          <p:nvSpPr>
            <p:cNvPr id="922" name="Rounded Rectangle"/>
            <p:cNvSpPr/>
            <p:nvPr/>
          </p:nvSpPr>
          <p:spPr>
            <a:xfrm>
              <a:off x="-1" y="-1"/>
              <a:ext cx="2754488" cy="75362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23" name="MCS"/>
            <p:cNvSpPr txBox="1"/>
            <p:nvPr/>
          </p:nvSpPr>
          <p:spPr>
            <a:xfrm>
              <a:off x="36788" y="121540"/>
              <a:ext cx="2680908"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MCS</a:t>
              </a:r>
            </a:p>
          </p:txBody>
        </p:sp>
      </p:grpSp>
      <p:grpSp>
        <p:nvGrpSpPr>
          <p:cNvPr id="927" name="Rounded Rectangle 8">
            <a:hlinkClick r:id="rId4"/>
          </p:cNvPr>
          <p:cNvGrpSpPr/>
          <p:nvPr/>
        </p:nvGrpSpPr>
        <p:grpSpPr>
          <a:xfrm>
            <a:off x="5587290" y="8456615"/>
            <a:ext cx="3423631" cy="1076608"/>
            <a:chOff x="0" y="-1"/>
            <a:chExt cx="3423629" cy="1076607"/>
          </a:xfrm>
        </p:grpSpPr>
        <p:sp>
          <p:nvSpPr>
            <p:cNvPr id="925" name="Rounded Rectangle"/>
            <p:cNvSpPr/>
            <p:nvPr/>
          </p:nvSpPr>
          <p:spPr>
            <a:xfrm>
              <a:off x="-1" y="-2"/>
              <a:ext cx="3423630" cy="107660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26" name="JET on…"/>
            <p:cNvSpPr txBox="1"/>
            <p:nvPr/>
          </p:nvSpPr>
          <p:spPr>
            <a:xfrm>
              <a:off x="52553" y="162381"/>
              <a:ext cx="3318521" cy="751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928" name="Elbow Connector 9"/>
          <p:cNvSpPr/>
          <p:nvPr/>
        </p:nvSpPr>
        <p:spPr>
          <a:xfrm>
            <a:off x="8966200" y="6422390"/>
            <a:ext cx="637541" cy="5473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25"/>
                </a:lnTo>
                <a:lnTo>
                  <a:pt x="21600" y="10825"/>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29" name="Elbow Connector 10"/>
          <p:cNvSpPr/>
          <p:nvPr/>
        </p:nvSpPr>
        <p:spPr>
          <a:xfrm>
            <a:off x="7298690" y="7715249"/>
            <a:ext cx="1667512" cy="74041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707"/>
                </a:lnTo>
                <a:lnTo>
                  <a:pt x="21600" y="10707"/>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30" name="Elbow Connector 11"/>
          <p:cNvSpPr/>
          <p:nvPr/>
        </p:nvSpPr>
        <p:spPr>
          <a:xfrm rot="16200000" flipV="1">
            <a:off x="7859382" y="4334364"/>
            <a:ext cx="1504076" cy="11243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33" name="Rounded Rectangle 12">
            <a:hlinkClick r:id="rId5"/>
          </p:cNvPr>
          <p:cNvGrpSpPr/>
          <p:nvPr/>
        </p:nvGrpSpPr>
        <p:grpSpPr>
          <a:xfrm>
            <a:off x="11040439" y="3708204"/>
            <a:ext cx="1518273" cy="753627"/>
            <a:chOff x="0" y="0"/>
            <a:chExt cx="1518271" cy="753625"/>
          </a:xfrm>
        </p:grpSpPr>
        <p:sp>
          <p:nvSpPr>
            <p:cNvPr id="931" name="Rounded Rectangle"/>
            <p:cNvSpPr/>
            <p:nvPr/>
          </p:nvSpPr>
          <p:spPr>
            <a:xfrm>
              <a:off x="-1" y="-1"/>
              <a:ext cx="1518272" cy="75362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32" name="AC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ACCS</a:t>
              </a:r>
            </a:p>
          </p:txBody>
        </p:sp>
      </p:grpSp>
      <p:sp>
        <p:nvSpPr>
          <p:cNvPr id="934" name="Elbow Connector 13"/>
          <p:cNvSpPr/>
          <p:nvPr/>
        </p:nvSpPr>
        <p:spPr>
          <a:xfrm rot="5400000" flipH="1" flipV="1">
            <a:off x="9618584" y="4241339"/>
            <a:ext cx="1407434" cy="14362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35" name="Elbow Connector 14"/>
          <p:cNvSpPr/>
          <p:nvPr/>
        </p:nvSpPr>
        <p:spPr>
          <a:xfrm rot="16200000" flipV="1">
            <a:off x="10695771" y="2604398"/>
            <a:ext cx="1317814" cy="8898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936" name="Picture 2" descr="Picture 2"/>
          <p:cNvPicPr>
            <a:picLocks noChangeAspect="1"/>
          </p:cNvPicPr>
          <p:nvPr/>
        </p:nvPicPr>
        <p:blipFill>
          <a:blip r:embed="rId6">
            <a:extLst/>
          </a:blip>
          <a:stretch>
            <a:fillRect/>
          </a:stretch>
        </p:blipFill>
        <p:spPr>
          <a:xfrm>
            <a:off x="8633617" y="8322364"/>
            <a:ext cx="538304" cy="538304"/>
          </a:xfrm>
          <a:prstGeom prst="rect">
            <a:avLst/>
          </a:prstGeom>
          <a:ln w="12700">
            <a:miter lim="400000"/>
          </a:ln>
        </p:spPr>
      </p:pic>
      <p:grpSp>
        <p:nvGrpSpPr>
          <p:cNvPr id="939" name="Rounded Rectangle 17"/>
          <p:cNvGrpSpPr/>
          <p:nvPr/>
        </p:nvGrpSpPr>
        <p:grpSpPr>
          <a:xfrm>
            <a:off x="10492798" y="9152155"/>
            <a:ext cx="1435559" cy="670607"/>
            <a:chOff x="0" y="-1"/>
            <a:chExt cx="1435558" cy="670606"/>
          </a:xfrm>
        </p:grpSpPr>
        <p:sp>
          <p:nvSpPr>
            <p:cNvPr id="937" name="Rounded Rectangle"/>
            <p:cNvSpPr/>
            <p:nvPr/>
          </p:nvSpPr>
          <p:spPr>
            <a:xfrm>
              <a:off x="0" y="-2"/>
              <a:ext cx="1435559" cy="67060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38" name="MAX"/>
            <p:cNvSpPr txBox="1"/>
            <p:nvPr/>
          </p:nvSpPr>
          <p:spPr>
            <a:xfrm>
              <a:off x="32736" y="124480"/>
              <a:ext cx="1370086" cy="421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MAX</a:t>
              </a:r>
            </a:p>
          </p:txBody>
        </p:sp>
      </p:grpSp>
      <p:grpSp>
        <p:nvGrpSpPr>
          <p:cNvPr id="942" name="Rounded Rectangle 18"/>
          <p:cNvGrpSpPr/>
          <p:nvPr/>
        </p:nvGrpSpPr>
        <p:grpSpPr>
          <a:xfrm>
            <a:off x="8332044" y="6977174"/>
            <a:ext cx="1268833" cy="732411"/>
            <a:chOff x="0" y="0"/>
            <a:chExt cx="1268831" cy="732409"/>
          </a:xfrm>
        </p:grpSpPr>
        <p:sp>
          <p:nvSpPr>
            <p:cNvPr id="940" name="Rounded Rectangle"/>
            <p:cNvSpPr/>
            <p:nvPr/>
          </p:nvSpPr>
          <p:spPr>
            <a:xfrm>
              <a:off x="0" y="-1"/>
              <a:ext cx="1268832"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41" name="API P"/>
            <p:cNvSpPr txBox="1"/>
            <p:nvPr/>
          </p:nvSpPr>
          <p:spPr>
            <a:xfrm>
              <a:off x="35753" y="110932"/>
              <a:ext cx="1197325"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API P</a:t>
              </a:r>
            </a:p>
          </p:txBody>
        </p:sp>
      </p:grpSp>
      <p:sp>
        <p:nvSpPr>
          <p:cNvPr id="943" name="Elbow Connector 19"/>
          <p:cNvSpPr/>
          <p:nvPr/>
        </p:nvSpPr>
        <p:spPr>
          <a:xfrm rot="16200000" flipV="1">
            <a:off x="10422042" y="8363622"/>
            <a:ext cx="1219553" cy="35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44" name="Elbow Connector 30"/>
          <p:cNvSpPr/>
          <p:nvPr/>
        </p:nvSpPr>
        <p:spPr>
          <a:xfrm>
            <a:off x="9606280" y="7343140"/>
            <a:ext cx="712472" cy="26162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19" y="21600"/>
                </a:lnTo>
                <a:lnTo>
                  <a:pt x="10819"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947" name="Rounded Rectangle 31"/>
          <p:cNvGrpSpPr/>
          <p:nvPr/>
        </p:nvGrpSpPr>
        <p:grpSpPr>
          <a:xfrm>
            <a:off x="10483762" y="4869236"/>
            <a:ext cx="1113359" cy="929637"/>
            <a:chOff x="0" y="0"/>
            <a:chExt cx="1113357" cy="929635"/>
          </a:xfrm>
        </p:grpSpPr>
        <p:sp>
          <p:nvSpPr>
            <p:cNvPr id="945" name="Rounded Rectangle"/>
            <p:cNvSpPr/>
            <p:nvPr/>
          </p:nvSpPr>
          <p:spPr>
            <a:xfrm>
              <a:off x="-1" y="104024"/>
              <a:ext cx="1113358" cy="72159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46" name="Event Hub"/>
            <p:cNvSpPr txBox="1"/>
            <p:nvPr/>
          </p:nvSpPr>
          <p:spPr>
            <a:xfrm>
              <a:off x="35224" y="0"/>
              <a:ext cx="1042909"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Event Hub</a:t>
              </a:r>
            </a:p>
          </p:txBody>
        </p:sp>
      </p:grpSp>
      <p:sp>
        <p:nvSpPr>
          <p:cNvPr id="948" name="Lightning Bolt 32"/>
          <p:cNvSpPr/>
          <p:nvPr/>
        </p:nvSpPr>
        <p:spPr>
          <a:xfrm>
            <a:off x="11048296" y="4551965"/>
            <a:ext cx="300613" cy="556902"/>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49" name="Lightning Bolt 33"/>
          <p:cNvSpPr/>
          <p:nvPr/>
        </p:nvSpPr>
        <p:spPr>
          <a:xfrm>
            <a:off x="5849015" y="8149673"/>
            <a:ext cx="419864" cy="544479"/>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50" name="Picture 2" descr="Picture 2"/>
          <p:cNvPicPr>
            <a:picLocks noChangeAspect="1"/>
          </p:cNvPicPr>
          <p:nvPr/>
        </p:nvPicPr>
        <p:blipFill>
          <a:blip r:embed="rId7">
            <a:extLst/>
          </a:blip>
          <a:stretch>
            <a:fillRect/>
          </a:stretch>
        </p:blipFill>
        <p:spPr>
          <a:xfrm>
            <a:off x="13108353" y="4715219"/>
            <a:ext cx="914664" cy="693116"/>
          </a:xfrm>
          <a:prstGeom prst="rect">
            <a:avLst/>
          </a:prstGeom>
          <a:ln w="12700">
            <a:miter lim="400000"/>
          </a:ln>
        </p:spPr>
      </p:pic>
      <p:grpSp>
        <p:nvGrpSpPr>
          <p:cNvPr id="953" name="Rounded Rectangle 36"/>
          <p:cNvGrpSpPr/>
          <p:nvPr/>
        </p:nvGrpSpPr>
        <p:grpSpPr>
          <a:xfrm>
            <a:off x="6549031" y="6249367"/>
            <a:ext cx="1518273" cy="929637"/>
            <a:chOff x="0" y="0"/>
            <a:chExt cx="1518271" cy="929635"/>
          </a:xfrm>
        </p:grpSpPr>
        <p:sp>
          <p:nvSpPr>
            <p:cNvPr id="951" name="Rounded Rectangle"/>
            <p:cNvSpPr/>
            <p:nvPr/>
          </p:nvSpPr>
          <p:spPr>
            <a:xfrm>
              <a:off x="-1" y="88009"/>
              <a:ext cx="1518272"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52" name="ADF on JCS"/>
            <p:cNvSpPr txBox="1"/>
            <p:nvPr/>
          </p:nvSpPr>
          <p:spPr>
            <a:xfrm>
              <a:off x="36788" y="0"/>
              <a:ext cx="1444693"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ADF on JCS</a:t>
              </a:r>
            </a:p>
          </p:txBody>
        </p:sp>
      </p:grpSp>
      <p:sp>
        <p:nvSpPr>
          <p:cNvPr id="954" name="Elbow Connector 41"/>
          <p:cNvSpPr/>
          <p:nvPr/>
        </p:nvSpPr>
        <p:spPr>
          <a:xfrm>
            <a:off x="10417809" y="3039110"/>
            <a:ext cx="615952" cy="104521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778" y="21600"/>
                </a:lnTo>
                <a:lnTo>
                  <a:pt x="10778"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55" name="Elbow Connector 43"/>
          <p:cNvSpPr/>
          <p:nvPr/>
        </p:nvSpPr>
        <p:spPr>
          <a:xfrm flipV="1">
            <a:off x="10385438" y="5061777"/>
            <a:ext cx="2722920" cy="847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56" name="Elbow Connector 44"/>
          <p:cNvSpPr/>
          <p:nvPr/>
        </p:nvSpPr>
        <p:spPr>
          <a:xfrm>
            <a:off x="7289799" y="4527550"/>
            <a:ext cx="17782" cy="172085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1318"/>
                </a:lnTo>
                <a:lnTo>
                  <a:pt x="0" y="11318"/>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57" name="Right Arrow 45"/>
          <p:cNvSpPr/>
          <p:nvPr/>
        </p:nvSpPr>
        <p:spPr>
          <a:xfrm>
            <a:off x="6110061" y="8083098"/>
            <a:ext cx="225084" cy="232614"/>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58" name="Right Arrow 47"/>
          <p:cNvSpPr/>
          <p:nvPr/>
        </p:nvSpPr>
        <p:spPr>
          <a:xfrm>
            <a:off x="10844316" y="4586468"/>
            <a:ext cx="225084" cy="232614"/>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59" name="Elbow Connector 48"/>
          <p:cNvSpPr/>
          <p:nvPr/>
        </p:nvSpPr>
        <p:spPr>
          <a:xfrm>
            <a:off x="11040109" y="4467859"/>
            <a:ext cx="759462" cy="1583693"/>
          </a:xfrm>
          <a:custGeom>
            <a:avLst/>
            <a:gdLst/>
            <a:ahLst/>
            <a:cxnLst>
              <a:cxn ang="0">
                <a:pos x="wd2" y="hd2"/>
              </a:cxn>
              <a:cxn ang="5400000">
                <a:pos x="wd2" y="hd2"/>
              </a:cxn>
              <a:cxn ang="10800000">
                <a:pos x="wd2" y="hd2"/>
              </a:cxn>
              <a:cxn ang="16200000">
                <a:pos x="wd2" y="hd2"/>
              </a:cxn>
            </a:cxnLst>
            <a:rect l="0" t="0" r="r" b="b"/>
            <a:pathLst>
              <a:path w="21600" h="21600" extrusionOk="0">
                <a:moveTo>
                  <a:pt x="0" y="1813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60" name="Elbow Connector 49"/>
          <p:cNvSpPr/>
          <p:nvPr/>
        </p:nvSpPr>
        <p:spPr>
          <a:xfrm rot="16200000" flipV="1">
            <a:off x="6391107" y="5420316"/>
            <a:ext cx="1816083" cy="180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61" name="Elbow Connector 54"/>
          <p:cNvSpPr/>
          <p:nvPr/>
        </p:nvSpPr>
        <p:spPr>
          <a:xfrm rot="5400000">
            <a:off x="7004718" y="3473579"/>
            <a:ext cx="575493" cy="127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64" name="Rounded Rectangle 58"/>
          <p:cNvGrpSpPr/>
          <p:nvPr/>
        </p:nvGrpSpPr>
        <p:grpSpPr>
          <a:xfrm>
            <a:off x="4031491" y="6858554"/>
            <a:ext cx="2208308" cy="969655"/>
            <a:chOff x="0" y="0"/>
            <a:chExt cx="2208306" cy="969653"/>
          </a:xfrm>
        </p:grpSpPr>
        <p:sp>
          <p:nvSpPr>
            <p:cNvPr id="962" name="Rounded Rectangle"/>
            <p:cNvSpPr/>
            <p:nvPr/>
          </p:nvSpPr>
          <p:spPr>
            <a:xfrm>
              <a:off x="0" y="-1"/>
              <a:ext cx="2208307" cy="96965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63" name="Visual Builder Cloud Service"/>
            <p:cNvSpPr txBox="1"/>
            <p:nvPr/>
          </p:nvSpPr>
          <p:spPr>
            <a:xfrm>
              <a:off x="47334" y="108904"/>
              <a:ext cx="2113639" cy="751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Visual Builder Cloud Service</a:t>
              </a:r>
            </a:p>
          </p:txBody>
        </p:sp>
      </p:grpSp>
      <p:sp>
        <p:nvSpPr>
          <p:cNvPr id="965" name="Elbow Connector 59"/>
          <p:cNvSpPr/>
          <p:nvPr/>
        </p:nvSpPr>
        <p:spPr>
          <a:xfrm flipV="1">
            <a:off x="6267272" y="7556737"/>
            <a:ext cx="2064775" cy="1936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68" name="Rounded Rectangle 60"/>
          <p:cNvGrpSpPr/>
          <p:nvPr/>
        </p:nvGrpSpPr>
        <p:grpSpPr>
          <a:xfrm>
            <a:off x="8778678" y="2661603"/>
            <a:ext cx="1633632" cy="755369"/>
            <a:chOff x="0" y="0"/>
            <a:chExt cx="1633630" cy="755367"/>
          </a:xfrm>
        </p:grpSpPr>
        <p:sp>
          <p:nvSpPr>
            <p:cNvPr id="966" name="Rounded Rectangle"/>
            <p:cNvSpPr/>
            <p:nvPr/>
          </p:nvSpPr>
          <p:spPr>
            <a:xfrm>
              <a:off x="0" y="-1"/>
              <a:ext cx="1633631" cy="755369"/>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endParaRPr/>
            </a:p>
          </p:txBody>
        </p:sp>
        <p:sp>
          <p:nvSpPr>
            <p:cNvPr id="967" name="Application Cache"/>
            <p:cNvSpPr txBox="1"/>
            <p:nvPr/>
          </p:nvSpPr>
          <p:spPr>
            <a:xfrm>
              <a:off x="36873" y="1761"/>
              <a:ext cx="1559884" cy="751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r>
                <a:t>Application Cache </a:t>
              </a:r>
            </a:p>
          </p:txBody>
        </p:sp>
      </p:grpSp>
      <p:grpSp>
        <p:nvGrpSpPr>
          <p:cNvPr id="971" name="Rounded Rectangle 61"/>
          <p:cNvGrpSpPr/>
          <p:nvPr/>
        </p:nvGrpSpPr>
        <p:grpSpPr>
          <a:xfrm>
            <a:off x="6110063" y="2379127"/>
            <a:ext cx="2369485" cy="813061"/>
            <a:chOff x="0" y="0"/>
            <a:chExt cx="2369484" cy="813059"/>
          </a:xfrm>
        </p:grpSpPr>
        <p:sp>
          <p:nvSpPr>
            <p:cNvPr id="969" name="Rounded Rectangle"/>
            <p:cNvSpPr/>
            <p:nvPr/>
          </p:nvSpPr>
          <p:spPr>
            <a:xfrm>
              <a:off x="0" y="-1"/>
              <a:ext cx="2369485" cy="813060"/>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70" name="Data Visualization"/>
            <p:cNvSpPr txBox="1"/>
            <p:nvPr/>
          </p:nvSpPr>
          <p:spPr>
            <a:xfrm>
              <a:off x="39690" y="195707"/>
              <a:ext cx="2290105" cy="421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Data Visualization</a:t>
              </a:r>
            </a:p>
          </p:txBody>
        </p:sp>
      </p:grpSp>
      <p:grpSp>
        <p:nvGrpSpPr>
          <p:cNvPr id="974" name="Rounded Rectangle 64"/>
          <p:cNvGrpSpPr/>
          <p:nvPr/>
        </p:nvGrpSpPr>
        <p:grpSpPr>
          <a:xfrm>
            <a:off x="13142565" y="2975796"/>
            <a:ext cx="1268833" cy="732414"/>
            <a:chOff x="0" y="-1"/>
            <a:chExt cx="1268831" cy="732412"/>
          </a:xfrm>
        </p:grpSpPr>
        <p:sp>
          <p:nvSpPr>
            <p:cNvPr id="972" name="Rounded Rectangle"/>
            <p:cNvSpPr/>
            <p:nvPr/>
          </p:nvSpPr>
          <p:spPr>
            <a:xfrm>
              <a:off x="0" y="-2"/>
              <a:ext cx="1268832" cy="73241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73" name="(O)SSI"/>
            <p:cNvSpPr txBox="1"/>
            <p:nvPr/>
          </p:nvSpPr>
          <p:spPr>
            <a:xfrm>
              <a:off x="35753" y="110932"/>
              <a:ext cx="1197325"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(O)SSI</a:t>
              </a:r>
            </a:p>
          </p:txBody>
        </p:sp>
      </p:grpSp>
      <p:sp>
        <p:nvSpPr>
          <p:cNvPr id="975" name="Elbow Connector 65"/>
          <p:cNvSpPr/>
          <p:nvPr/>
        </p:nvSpPr>
        <p:spPr>
          <a:xfrm rot="5400000" flipH="1" flipV="1">
            <a:off x="13167825" y="4106066"/>
            <a:ext cx="1007018" cy="211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76" name="Elbow Connector 66"/>
          <p:cNvSpPr/>
          <p:nvPr/>
        </p:nvSpPr>
        <p:spPr>
          <a:xfrm rot="5400000" flipH="1" flipV="1">
            <a:off x="13626459" y="2612163"/>
            <a:ext cx="514160" cy="2131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977" name="Picture 2" descr="Picture 2"/>
          <p:cNvPicPr>
            <a:picLocks noChangeAspect="1"/>
          </p:cNvPicPr>
          <p:nvPr/>
        </p:nvPicPr>
        <p:blipFill>
          <a:blip r:embed="rId8">
            <a:extLst/>
          </a:blip>
          <a:stretch>
            <a:fillRect/>
          </a:stretch>
        </p:blipFill>
        <p:spPr>
          <a:xfrm>
            <a:off x="13272997" y="1477447"/>
            <a:ext cx="1001689" cy="1001689"/>
          </a:xfrm>
          <a:prstGeom prst="rect">
            <a:avLst/>
          </a:prstGeom>
          <a:ln w="12700">
            <a:miter lim="400000"/>
          </a:ln>
        </p:spPr>
      </p:pic>
      <p:pic>
        <p:nvPicPr>
          <p:cNvPr id="978" name="Picture 4" descr="Picture 4"/>
          <p:cNvPicPr>
            <a:picLocks noChangeAspect="1"/>
          </p:cNvPicPr>
          <p:nvPr/>
        </p:nvPicPr>
        <p:blipFill>
          <a:blip r:embed="rId9">
            <a:extLst/>
          </a:blip>
          <a:stretch>
            <a:fillRect/>
          </a:stretch>
        </p:blipFill>
        <p:spPr>
          <a:xfrm>
            <a:off x="13921542" y="1024167"/>
            <a:ext cx="783305" cy="783305"/>
          </a:xfrm>
          <a:prstGeom prst="rect">
            <a:avLst/>
          </a:prstGeom>
          <a:ln w="12700">
            <a:miter lim="400000"/>
          </a:ln>
        </p:spPr>
      </p:pic>
      <p:pic>
        <p:nvPicPr>
          <p:cNvPr id="979" name="Picture 8" descr="Picture 8"/>
          <p:cNvPicPr>
            <a:picLocks noChangeAspect="1"/>
          </p:cNvPicPr>
          <p:nvPr/>
        </p:nvPicPr>
        <p:blipFill>
          <a:blip r:embed="rId10">
            <a:extLst/>
          </a:blip>
          <a:stretch>
            <a:fillRect/>
          </a:stretch>
        </p:blipFill>
        <p:spPr>
          <a:xfrm>
            <a:off x="13019107" y="843460"/>
            <a:ext cx="864433" cy="864433"/>
          </a:xfrm>
          <a:prstGeom prst="rect">
            <a:avLst/>
          </a:prstGeom>
          <a:ln w="12700">
            <a:miter lim="400000"/>
          </a:ln>
        </p:spPr>
      </p:pic>
      <p:grpSp>
        <p:nvGrpSpPr>
          <p:cNvPr id="982" name="Cloud 70"/>
          <p:cNvGrpSpPr/>
          <p:nvPr/>
        </p:nvGrpSpPr>
        <p:grpSpPr>
          <a:xfrm>
            <a:off x="8187858" y="1134792"/>
            <a:ext cx="5278727" cy="1199060"/>
            <a:chOff x="112" y="-13"/>
            <a:chExt cx="5278726" cy="1199058"/>
          </a:xfrm>
        </p:grpSpPr>
        <p:sp>
          <p:nvSpPr>
            <p:cNvPr id="980" name="Shape"/>
            <p:cNvSpPr/>
            <p:nvPr/>
          </p:nvSpPr>
          <p:spPr>
            <a:xfrm>
              <a:off x="112" y="-14"/>
              <a:ext cx="5278727" cy="1199060"/>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981" name="Shape"/>
            <p:cNvSpPr/>
            <p:nvPr/>
          </p:nvSpPr>
          <p:spPr>
            <a:xfrm>
              <a:off x="267920" y="60980"/>
              <a:ext cx="4836900" cy="1018001"/>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983" name="Picture 2" descr="Picture 2"/>
          <p:cNvPicPr>
            <a:picLocks noChangeAspect="1"/>
          </p:cNvPicPr>
          <p:nvPr/>
        </p:nvPicPr>
        <p:blipFill>
          <a:blip r:embed="rId11">
            <a:extLst/>
          </a:blip>
          <a:stretch>
            <a:fillRect/>
          </a:stretch>
        </p:blipFill>
        <p:spPr>
          <a:xfrm>
            <a:off x="9702185" y="1001640"/>
            <a:ext cx="2037711" cy="1147015"/>
          </a:xfrm>
          <a:prstGeom prst="rect">
            <a:avLst/>
          </a:prstGeom>
          <a:ln w="12700">
            <a:miter lim="400000"/>
          </a:ln>
        </p:spPr>
      </p:pic>
      <p:pic>
        <p:nvPicPr>
          <p:cNvPr id="984" name="Picture 2" descr="Picture 2"/>
          <p:cNvPicPr>
            <a:picLocks noChangeAspect="1"/>
          </p:cNvPicPr>
          <p:nvPr/>
        </p:nvPicPr>
        <p:blipFill>
          <a:blip r:embed="rId12">
            <a:extLst/>
          </a:blip>
          <a:stretch>
            <a:fillRect/>
          </a:stretch>
        </p:blipFill>
        <p:spPr>
          <a:xfrm>
            <a:off x="9702185" y="1575146"/>
            <a:ext cx="1523247" cy="800400"/>
          </a:xfrm>
          <a:prstGeom prst="rect">
            <a:avLst/>
          </a:prstGeom>
          <a:ln w="12700">
            <a:miter lim="400000"/>
          </a:ln>
        </p:spPr>
      </p:pic>
      <p:pic>
        <p:nvPicPr>
          <p:cNvPr id="985" name="Picture 4" descr="Picture 4"/>
          <p:cNvPicPr>
            <a:picLocks noChangeAspect="1"/>
          </p:cNvPicPr>
          <p:nvPr/>
        </p:nvPicPr>
        <p:blipFill>
          <a:blip r:embed="rId13">
            <a:extLst/>
          </a:blip>
          <a:stretch>
            <a:fillRect/>
          </a:stretch>
        </p:blipFill>
        <p:spPr>
          <a:xfrm>
            <a:off x="8749717" y="1362791"/>
            <a:ext cx="829266" cy="952305"/>
          </a:xfrm>
          <a:prstGeom prst="rect">
            <a:avLst/>
          </a:prstGeom>
          <a:ln w="12700">
            <a:miter lim="400000"/>
          </a:ln>
        </p:spPr>
      </p:pic>
      <p:pic>
        <p:nvPicPr>
          <p:cNvPr id="986" name="Picture 4" descr="Picture 4"/>
          <p:cNvPicPr>
            <a:picLocks noChangeAspect="1"/>
          </p:cNvPicPr>
          <p:nvPr/>
        </p:nvPicPr>
        <p:blipFill>
          <a:blip r:embed="rId14">
            <a:extLst/>
          </a:blip>
          <a:stretch>
            <a:fillRect/>
          </a:stretch>
        </p:blipFill>
        <p:spPr>
          <a:xfrm>
            <a:off x="11937096" y="1190325"/>
            <a:ext cx="1059670" cy="747376"/>
          </a:xfrm>
          <a:prstGeom prst="rect">
            <a:avLst/>
          </a:prstGeom>
          <a:ln w="12700">
            <a:miter lim="400000"/>
          </a:ln>
        </p:spPr>
      </p:pic>
      <p:pic>
        <p:nvPicPr>
          <p:cNvPr id="987" name="Picture 6" descr="Picture 6"/>
          <p:cNvPicPr>
            <a:picLocks noChangeAspect="1"/>
          </p:cNvPicPr>
          <p:nvPr/>
        </p:nvPicPr>
        <p:blipFill>
          <a:blip r:embed="rId15">
            <a:extLst/>
          </a:blip>
          <a:stretch>
            <a:fillRect/>
          </a:stretch>
        </p:blipFill>
        <p:spPr>
          <a:xfrm>
            <a:off x="10918352" y="1783645"/>
            <a:ext cx="1027000" cy="308103"/>
          </a:xfrm>
          <a:prstGeom prst="rect">
            <a:avLst/>
          </a:prstGeom>
          <a:ln w="12700">
            <a:miter lim="400000"/>
          </a:ln>
        </p:spPr>
      </p:pic>
      <p:grpSp>
        <p:nvGrpSpPr>
          <p:cNvPr id="990" name="Flowchart: Magnetic Disk 76"/>
          <p:cNvGrpSpPr/>
          <p:nvPr/>
        </p:nvGrpSpPr>
        <p:grpSpPr>
          <a:xfrm>
            <a:off x="4211777" y="7709580"/>
            <a:ext cx="540335" cy="373525"/>
            <a:chOff x="-1" y="-1"/>
            <a:chExt cx="540334" cy="373524"/>
          </a:xfrm>
        </p:grpSpPr>
        <p:sp>
          <p:nvSpPr>
            <p:cNvPr id="988" name="Shape"/>
            <p:cNvSpPr/>
            <p:nvPr/>
          </p:nvSpPr>
          <p:spPr>
            <a:xfrm>
              <a:off x="-2" y="-2"/>
              <a:ext cx="540336" cy="373526"/>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F4A2A1"/>
                </a:gs>
                <a:gs pos="50000">
                  <a:srgbClr val="F19493"/>
                </a:gs>
                <a:gs pos="100000">
                  <a:srgbClr val="F3807F"/>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989" name="Shape"/>
            <p:cNvSpPr/>
            <p:nvPr/>
          </p:nvSpPr>
          <p:spPr>
            <a:xfrm>
              <a:off x="-2" y="-2"/>
              <a:ext cx="540336" cy="373526"/>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6350" cap="flat">
              <a:solidFill>
                <a:schemeClr val="accent6"/>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991" name="Picture 4" descr="Picture 4"/>
          <p:cNvPicPr>
            <a:picLocks noChangeAspect="1"/>
          </p:cNvPicPr>
          <p:nvPr/>
        </p:nvPicPr>
        <p:blipFill>
          <a:blip r:embed="rId16">
            <a:extLst/>
          </a:blip>
          <a:stretch>
            <a:fillRect/>
          </a:stretch>
        </p:blipFill>
        <p:spPr>
          <a:xfrm>
            <a:off x="10068586" y="3116309"/>
            <a:ext cx="339954" cy="291171"/>
          </a:xfrm>
          <a:prstGeom prst="rect">
            <a:avLst/>
          </a:prstGeom>
          <a:ln w="12700">
            <a:miter lim="400000"/>
          </a:ln>
        </p:spPr>
      </p:pic>
      <p:pic>
        <p:nvPicPr>
          <p:cNvPr id="992" name="Picture 4" descr="Picture 4"/>
          <p:cNvPicPr>
            <a:picLocks noChangeAspect="1"/>
          </p:cNvPicPr>
          <p:nvPr/>
        </p:nvPicPr>
        <p:blipFill>
          <a:blip r:embed="rId17">
            <a:extLst/>
          </a:blip>
          <a:stretch>
            <a:fillRect/>
          </a:stretch>
        </p:blipFill>
        <p:spPr>
          <a:xfrm>
            <a:off x="11333156" y="5408333"/>
            <a:ext cx="317903" cy="272284"/>
          </a:xfrm>
          <a:prstGeom prst="rect">
            <a:avLst/>
          </a:prstGeom>
          <a:ln w="12700">
            <a:miter lim="400000"/>
          </a:ln>
        </p:spPr>
      </p:pic>
      <p:pic>
        <p:nvPicPr>
          <p:cNvPr id="993" name="Picture 4" descr="Picture 4"/>
          <p:cNvPicPr>
            <a:picLocks noChangeAspect="1"/>
          </p:cNvPicPr>
          <p:nvPr/>
        </p:nvPicPr>
        <p:blipFill>
          <a:blip r:embed="rId16">
            <a:extLst/>
          </a:blip>
          <a:stretch>
            <a:fillRect/>
          </a:stretch>
        </p:blipFill>
        <p:spPr>
          <a:xfrm>
            <a:off x="6224978" y="8331485"/>
            <a:ext cx="339954" cy="291171"/>
          </a:xfrm>
          <a:prstGeom prst="rect">
            <a:avLst/>
          </a:prstGeom>
          <a:ln w="12700">
            <a:miter lim="400000"/>
          </a:ln>
        </p:spPr>
      </p:pic>
      <p:sp>
        <p:nvSpPr>
          <p:cNvPr id="994" name="Elbow Connector 82"/>
          <p:cNvSpPr/>
          <p:nvPr/>
        </p:nvSpPr>
        <p:spPr>
          <a:xfrm rot="5400000" flipH="1" flipV="1">
            <a:off x="9374723" y="4302943"/>
            <a:ext cx="2515353" cy="28331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01" y="0"/>
                </a:lnTo>
                <a:lnTo>
                  <a:pt x="1401"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1" grpId="1" animBg="1" advAuto="0"/>
      <p:bldP spid="992" grpId="2" animBg="1" advAuto="0"/>
      <p:bldP spid="993" grpId="3" animBg="1" advAuto="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Triggering artist proposal approval from physical things or social media</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71006" y="2463516"/>
            <a:ext cx="13558580" cy="66206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735988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rPr dirty="0"/>
              <a:t>Triggering artist proposal approval from physical things or social </a:t>
            </a:r>
            <a:r>
              <a:rPr dirty="0" smtClean="0"/>
              <a:t>media</a:t>
            </a:r>
            <a:r>
              <a:rPr lang="de-DE" dirty="0" smtClean="0"/>
              <a:t> (2)</a:t>
            </a:r>
            <a:endParaRPr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610966" y="2500536"/>
            <a:ext cx="13443684" cy="66206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986693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9" name="Picture 69" descr="Picture 69"/>
          <p:cNvPicPr>
            <a:picLocks noChangeAspect="1"/>
          </p:cNvPicPr>
          <p:nvPr/>
        </p:nvPicPr>
        <p:blipFill>
          <a:blip r:embed="rId3">
            <a:extLst/>
          </a:blip>
          <a:stretch>
            <a:fillRect/>
          </a:stretch>
        </p:blipFill>
        <p:spPr>
          <a:xfrm>
            <a:off x="2623810" y="4772088"/>
            <a:ext cx="6400802" cy="2349503"/>
          </a:xfrm>
          <a:prstGeom prst="rect">
            <a:avLst/>
          </a:prstGeom>
          <a:ln w="12700">
            <a:miter lim="400000"/>
          </a:ln>
        </p:spPr>
      </p:pic>
      <p:sp>
        <p:nvSpPr>
          <p:cNvPr id="1000" name="Title 1"/>
          <p:cNvSpPr txBox="1">
            <a:spLocks noGrp="1"/>
          </p:cNvSpPr>
          <p:nvPr>
            <p:ph type="title"/>
          </p:nvPr>
        </p:nvSpPr>
        <p:spPr>
          <a:xfrm>
            <a:off x="977770" y="843460"/>
            <a:ext cx="15218194" cy="1346291"/>
          </a:xfrm>
          <a:prstGeom prst="rect">
            <a:avLst/>
          </a:prstGeom>
        </p:spPr>
        <p:txBody>
          <a:bodyPr/>
          <a:lstStyle>
            <a:lvl1pPr defTabSz="1097080">
              <a:defRPr sz="4800"/>
            </a:lvl1pPr>
          </a:lstStyle>
          <a:p>
            <a:r>
              <a:t>The man in the middle - hooking up IOT, process cloud and back office  Database</a:t>
            </a:r>
          </a:p>
        </p:txBody>
      </p:sp>
      <p:sp>
        <p:nvSpPr>
          <p:cNvPr id="1001" name="Rectangle 24"/>
          <p:cNvSpPr/>
          <p:nvPr/>
        </p:nvSpPr>
        <p:spPr>
          <a:xfrm>
            <a:off x="7684851" y="4674813"/>
            <a:ext cx="1339763" cy="2115093"/>
          </a:xfrm>
          <a:prstGeom prst="rect">
            <a:avLst/>
          </a:prstGeom>
          <a:ln w="50800">
            <a:solidFill>
              <a:schemeClr val="accent1"/>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002" name="Rectangle 25"/>
          <p:cNvSpPr/>
          <p:nvPr/>
        </p:nvSpPr>
        <p:spPr>
          <a:xfrm>
            <a:off x="3774333" y="4752633"/>
            <a:ext cx="1828803" cy="2368958"/>
          </a:xfrm>
          <a:prstGeom prst="rect">
            <a:avLst/>
          </a:prstGeom>
          <a:ln w="50800">
            <a:solidFill>
              <a:schemeClr val="accent4"/>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1003" name="Picture 26" descr="Picture 26"/>
          <p:cNvPicPr>
            <a:picLocks noChangeAspect="1"/>
          </p:cNvPicPr>
          <p:nvPr/>
        </p:nvPicPr>
        <p:blipFill>
          <a:blip r:embed="rId4">
            <a:extLst/>
          </a:blip>
          <a:stretch>
            <a:fillRect/>
          </a:stretch>
        </p:blipFill>
        <p:spPr>
          <a:xfrm>
            <a:off x="7840494" y="6939432"/>
            <a:ext cx="7815152" cy="2669885"/>
          </a:xfrm>
          <a:prstGeom prst="rect">
            <a:avLst/>
          </a:prstGeom>
          <a:ln w="50800">
            <a:solidFill>
              <a:schemeClr val="accent4"/>
            </a:solidFill>
          </a:ln>
        </p:spPr>
      </p:pic>
      <p:pic>
        <p:nvPicPr>
          <p:cNvPr id="1004" name="Picture 29" descr="Picture 29"/>
          <p:cNvPicPr>
            <a:picLocks noChangeAspect="1"/>
          </p:cNvPicPr>
          <p:nvPr/>
        </p:nvPicPr>
        <p:blipFill>
          <a:blip r:embed="rId5">
            <a:extLst/>
          </a:blip>
          <a:stretch>
            <a:fillRect/>
          </a:stretch>
        </p:blipFill>
        <p:spPr>
          <a:xfrm>
            <a:off x="9288042" y="2413097"/>
            <a:ext cx="7880262" cy="3363906"/>
          </a:xfrm>
          <a:prstGeom prst="rect">
            <a:avLst/>
          </a:prstGeom>
          <a:ln w="50800">
            <a:solidFill>
              <a:schemeClr val="accent1"/>
            </a:solidFill>
          </a:ln>
        </p:spPr>
      </p:pic>
      <p:sp>
        <p:nvSpPr>
          <p:cNvPr id="1005" name="Elbow Connector 78"/>
          <p:cNvSpPr/>
          <p:nvPr/>
        </p:nvSpPr>
        <p:spPr>
          <a:xfrm rot="5400000" flipH="1" flipV="1">
            <a:off x="8628777" y="4015552"/>
            <a:ext cx="385217" cy="9333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50800">
            <a:solidFill>
              <a:schemeClr val="accent1"/>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06" name="Elbow Connector 79"/>
          <p:cNvSpPr/>
          <p:nvPr/>
        </p:nvSpPr>
        <p:spPr>
          <a:xfrm>
            <a:off x="4687570" y="7146290"/>
            <a:ext cx="3126742" cy="112776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50800">
            <a:solidFill>
              <a:schemeClr val="accent4"/>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07" name="Rectangle 82"/>
          <p:cNvSpPr/>
          <p:nvPr/>
        </p:nvSpPr>
        <p:spPr>
          <a:xfrm>
            <a:off x="2379834" y="4752633"/>
            <a:ext cx="1339761" cy="1122871"/>
          </a:xfrm>
          <a:prstGeom prst="rect">
            <a:avLst/>
          </a:prstGeom>
          <a:ln w="50800">
            <a:solidFill>
              <a:schemeClr val="accent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008" name="Elbow Connector 85"/>
          <p:cNvSpPr/>
          <p:nvPr/>
        </p:nvSpPr>
        <p:spPr>
          <a:xfrm rot="16200000" flipV="1">
            <a:off x="1667690" y="4601924"/>
            <a:ext cx="747852" cy="6375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4" y="0"/>
                </a:lnTo>
                <a:lnTo>
                  <a:pt x="124" y="21600"/>
                </a:lnTo>
                <a:lnTo>
                  <a:pt x="21600" y="21600"/>
                </a:lnTo>
              </a:path>
            </a:pathLst>
          </a:custGeom>
          <a:ln w="50800">
            <a:solidFill>
              <a:schemeClr val="accent5"/>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12" name="Group 98"/>
          <p:cNvGrpSpPr/>
          <p:nvPr/>
        </p:nvGrpSpPr>
        <p:grpSpPr>
          <a:xfrm>
            <a:off x="97273" y="2339276"/>
            <a:ext cx="8121271" cy="2211658"/>
            <a:chOff x="0" y="0"/>
            <a:chExt cx="8121270" cy="2211657"/>
          </a:xfrm>
        </p:grpSpPr>
        <p:pic>
          <p:nvPicPr>
            <p:cNvPr id="1009" name="Picture 99" descr="Picture 99"/>
            <p:cNvPicPr>
              <a:picLocks noChangeAspect="1"/>
            </p:cNvPicPr>
            <p:nvPr/>
          </p:nvPicPr>
          <p:blipFill>
            <a:blip r:embed="rId6">
              <a:extLst/>
            </a:blip>
            <a:stretch>
              <a:fillRect/>
            </a:stretch>
          </p:blipFill>
          <p:spPr>
            <a:xfrm>
              <a:off x="-1" y="0"/>
              <a:ext cx="8121271" cy="2211658"/>
            </a:xfrm>
            <a:prstGeom prst="rect">
              <a:avLst/>
            </a:prstGeom>
            <a:ln w="50800" cap="flat">
              <a:solidFill>
                <a:schemeClr val="accent5"/>
              </a:solidFill>
              <a:prstDash val="solid"/>
              <a:round/>
            </a:ln>
            <a:effectLst/>
          </p:spPr>
        </p:pic>
        <p:pic>
          <p:nvPicPr>
            <p:cNvPr id="1010" name="Picture 100" descr="Picture 100"/>
            <p:cNvPicPr>
              <a:picLocks noChangeAspect="1"/>
            </p:cNvPicPr>
            <p:nvPr/>
          </p:nvPicPr>
          <p:blipFill>
            <a:blip r:embed="rId7">
              <a:extLst/>
            </a:blip>
            <a:stretch>
              <a:fillRect/>
            </a:stretch>
          </p:blipFill>
          <p:spPr>
            <a:xfrm>
              <a:off x="677081" y="1760841"/>
              <a:ext cx="808061" cy="251218"/>
            </a:xfrm>
            <a:prstGeom prst="rect">
              <a:avLst/>
            </a:prstGeom>
            <a:ln w="12700" cap="flat">
              <a:noFill/>
              <a:miter lim="400000"/>
            </a:ln>
            <a:effectLst/>
          </p:spPr>
        </p:pic>
        <p:pic>
          <p:nvPicPr>
            <p:cNvPr id="1011" name="Picture 101" descr="Picture 101"/>
            <p:cNvPicPr>
              <a:picLocks noChangeAspect="1"/>
            </p:cNvPicPr>
            <p:nvPr/>
          </p:nvPicPr>
          <p:blipFill>
            <a:blip r:embed="rId8">
              <a:extLst/>
            </a:blip>
            <a:stretch>
              <a:fillRect/>
            </a:stretch>
          </p:blipFill>
          <p:spPr>
            <a:xfrm>
              <a:off x="4977894" y="1711637"/>
              <a:ext cx="1216295" cy="166790"/>
            </a:xfrm>
            <a:prstGeom prst="rect">
              <a:avLst/>
            </a:prstGeom>
            <a:ln w="12700" cap="flat">
              <a:noFill/>
              <a:miter lim="400000"/>
            </a:ln>
            <a:effectLst/>
          </p:spPr>
        </p:pic>
      </p:grpSp>
      <p:grpSp>
        <p:nvGrpSpPr>
          <p:cNvPr id="1015" name="Oval 105"/>
          <p:cNvGrpSpPr/>
          <p:nvPr/>
        </p:nvGrpSpPr>
        <p:grpSpPr>
          <a:xfrm>
            <a:off x="16477045" y="2515311"/>
            <a:ext cx="583667" cy="524359"/>
            <a:chOff x="-1" y="0"/>
            <a:chExt cx="583666" cy="524358"/>
          </a:xfrm>
        </p:grpSpPr>
        <p:sp>
          <p:nvSpPr>
            <p:cNvPr id="1013" name="Oval"/>
            <p:cNvSpPr/>
            <p:nvPr/>
          </p:nvSpPr>
          <p:spPr>
            <a:xfrm>
              <a:off x="-2" y="0"/>
              <a:ext cx="583668" cy="524359"/>
            </a:xfrm>
            <a:prstGeom prst="ellipse">
              <a:avLst/>
            </a:prstGeom>
            <a:noFill/>
            <a:ln w="2540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14" name="2"/>
            <p:cNvSpPr txBox="1"/>
            <p:nvPr/>
          </p:nvSpPr>
          <p:spPr>
            <a:xfrm>
              <a:off x="85475" y="6906"/>
              <a:ext cx="41271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1"/>
                  </a:solidFill>
                  <a:latin typeface="Arial Unicode MS"/>
                  <a:ea typeface="Arial Unicode MS"/>
                  <a:cs typeface="Arial Unicode MS"/>
                  <a:sym typeface="Arial Unicode MS"/>
                </a:defRPr>
              </a:lvl1pPr>
            </a:lstStyle>
            <a:p>
              <a:r>
                <a:t>2</a:t>
              </a:r>
            </a:p>
          </p:txBody>
        </p:sp>
      </p:grpSp>
      <p:grpSp>
        <p:nvGrpSpPr>
          <p:cNvPr id="1018" name="Oval 108"/>
          <p:cNvGrpSpPr/>
          <p:nvPr/>
        </p:nvGrpSpPr>
        <p:grpSpPr>
          <a:xfrm>
            <a:off x="14967032" y="7047748"/>
            <a:ext cx="583667" cy="524361"/>
            <a:chOff x="-1" y="0"/>
            <a:chExt cx="583666" cy="524359"/>
          </a:xfrm>
        </p:grpSpPr>
        <p:sp>
          <p:nvSpPr>
            <p:cNvPr id="1016" name="Oval"/>
            <p:cNvSpPr/>
            <p:nvPr/>
          </p:nvSpPr>
          <p:spPr>
            <a:xfrm>
              <a:off x="-2" y="0"/>
              <a:ext cx="583668" cy="524360"/>
            </a:xfrm>
            <a:prstGeom prst="ellipse">
              <a:avLst/>
            </a:prstGeom>
            <a:noFill/>
            <a:ln w="25400" cap="flat">
              <a:solidFill>
                <a:schemeClr val="accent4"/>
              </a:solidFill>
              <a:prstDash val="solid"/>
              <a:miter lim="800000"/>
            </a:ln>
            <a:effectLst/>
          </p:spPr>
          <p:txBody>
            <a:bodyPr wrap="square" lIns="45718" tIns="45718" rIns="45718" bIns="45718" numCol="1" anchor="ctr">
              <a:noAutofit/>
            </a:bodyPr>
            <a:lstStyle/>
            <a:p>
              <a:pPr algn="ctr">
                <a:defRPr>
                  <a:solidFill>
                    <a:schemeClr val="accent4"/>
                  </a:solidFill>
                  <a:latin typeface="Arial Unicode MS"/>
                  <a:ea typeface="Arial Unicode MS"/>
                  <a:cs typeface="Arial Unicode MS"/>
                  <a:sym typeface="Arial Unicode MS"/>
                </a:defRPr>
              </a:pPr>
              <a:endParaRPr/>
            </a:p>
          </p:txBody>
        </p:sp>
        <p:sp>
          <p:nvSpPr>
            <p:cNvPr id="1017" name="1"/>
            <p:cNvSpPr txBox="1"/>
            <p:nvPr/>
          </p:nvSpPr>
          <p:spPr>
            <a:xfrm>
              <a:off x="85475" y="6906"/>
              <a:ext cx="41271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4"/>
                  </a:solidFill>
                  <a:latin typeface="Arial Unicode MS"/>
                  <a:ea typeface="Arial Unicode MS"/>
                  <a:cs typeface="Arial Unicode MS"/>
                  <a:sym typeface="Arial Unicode MS"/>
                </a:defRPr>
              </a:lvl1pPr>
            </a:lstStyle>
            <a:p>
              <a:r>
                <a:t>1</a:t>
              </a:r>
            </a:p>
          </p:txBody>
        </p:sp>
      </p:grpSp>
      <p:grpSp>
        <p:nvGrpSpPr>
          <p:cNvPr id="1021" name="Oval 109"/>
          <p:cNvGrpSpPr/>
          <p:nvPr/>
        </p:nvGrpSpPr>
        <p:grpSpPr>
          <a:xfrm>
            <a:off x="7548662" y="2371903"/>
            <a:ext cx="583667" cy="524361"/>
            <a:chOff x="-1" y="0"/>
            <a:chExt cx="583666" cy="524359"/>
          </a:xfrm>
        </p:grpSpPr>
        <p:sp>
          <p:nvSpPr>
            <p:cNvPr id="1019" name="Oval"/>
            <p:cNvSpPr/>
            <p:nvPr/>
          </p:nvSpPr>
          <p:spPr>
            <a:xfrm>
              <a:off x="-2" y="0"/>
              <a:ext cx="583668" cy="524360"/>
            </a:xfrm>
            <a:prstGeom prst="ellipse">
              <a:avLst/>
            </a:prstGeom>
            <a:noFill/>
            <a:ln w="25400" cap="flat">
              <a:solidFill>
                <a:schemeClr val="accent5"/>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0" name="3"/>
            <p:cNvSpPr txBox="1"/>
            <p:nvPr/>
          </p:nvSpPr>
          <p:spPr>
            <a:xfrm>
              <a:off x="85475" y="6906"/>
              <a:ext cx="41271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5"/>
                  </a:solidFill>
                  <a:latin typeface="Arial Unicode MS"/>
                  <a:ea typeface="Arial Unicode MS"/>
                  <a:cs typeface="Arial Unicode MS"/>
                  <a:sym typeface="Arial Unicode MS"/>
                </a:defRPr>
              </a:lvl1pPr>
            </a:lstStyle>
            <a:p>
              <a:r>
                <a:t>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00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00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10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100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1005"/>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10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7" nodeType="clickEffect">
                                  <p:stCondLst>
                                    <p:cond delay="0"/>
                                  </p:stCondLst>
                                  <p:iterate>
                                    <p:tmAbs val="0"/>
                                  </p:iterate>
                                  <p:childTnLst>
                                    <p:set>
                                      <p:cBhvr>
                                        <p:cTn id="26" fill="hold"/>
                                        <p:tgtEl>
                                          <p:spTgt spid="1007"/>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1008"/>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10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1" grpId="6" animBg="1" advAuto="0"/>
      <p:bldP spid="1002" grpId="3" animBg="1" advAuto="0"/>
      <p:bldP spid="1003" grpId="1" animBg="1" advAuto="0"/>
      <p:bldP spid="1004" grpId="4" animBg="1" advAuto="0"/>
      <p:bldP spid="1005" grpId="5" animBg="1" advAuto="0"/>
      <p:bldP spid="1006" grpId="2" animBg="1" advAuto="0"/>
      <p:bldP spid="1007" grpId="7" animBg="1" advAuto="0"/>
      <p:bldP spid="1008" grpId="8" animBg="1" advAuto="0"/>
      <p:bldP spid="1012" grpId="9" animBg="1" advAuto="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Title 1"/>
          <p:cNvSpPr txBox="1">
            <a:spLocks noGrp="1"/>
          </p:cNvSpPr>
          <p:nvPr>
            <p:ph type="title"/>
          </p:nvPr>
        </p:nvSpPr>
        <p:spPr>
          <a:xfrm>
            <a:off x="977769" y="843460"/>
            <a:ext cx="12883040" cy="1346291"/>
          </a:xfrm>
          <a:prstGeom prst="rect">
            <a:avLst/>
          </a:prstGeom>
        </p:spPr>
        <p:txBody>
          <a:bodyPr/>
          <a:lstStyle>
            <a:lvl1pPr defTabSz="1097080">
              <a:defRPr sz="4800"/>
            </a:lvl1pPr>
          </a:lstStyle>
          <a:p>
            <a:r>
              <a:t>And some more cloud solution architecture</a:t>
            </a:r>
          </a:p>
        </p:txBody>
      </p:sp>
      <p:grpSp>
        <p:nvGrpSpPr>
          <p:cNvPr id="1028" name="Oval 3"/>
          <p:cNvGrpSpPr/>
          <p:nvPr/>
        </p:nvGrpSpPr>
        <p:grpSpPr>
          <a:xfrm>
            <a:off x="1992219" y="3129389"/>
            <a:ext cx="1897839" cy="968949"/>
            <a:chOff x="0" y="0"/>
            <a:chExt cx="1897838" cy="968948"/>
          </a:xfrm>
        </p:grpSpPr>
        <p:sp>
          <p:nvSpPr>
            <p:cNvPr id="1026" name="Oval"/>
            <p:cNvSpPr/>
            <p:nvPr/>
          </p:nvSpPr>
          <p:spPr>
            <a:xfrm>
              <a:off x="-1" y="-1"/>
              <a:ext cx="1897840" cy="968949"/>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27" name="Audience"/>
            <p:cNvSpPr txBox="1"/>
            <p:nvPr/>
          </p:nvSpPr>
          <p:spPr>
            <a:xfrm>
              <a:off x="277930" y="172055"/>
              <a:ext cx="1341975" cy="624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600">
                  <a:latin typeface="Arial Unicode MS"/>
                  <a:ea typeface="Arial Unicode MS"/>
                  <a:cs typeface="Arial Unicode MS"/>
                  <a:sym typeface="Arial Unicode MS"/>
                </a:defRPr>
              </a:lvl1pPr>
            </a:lstStyle>
            <a:p>
              <a:r>
                <a:t>Audience</a:t>
              </a:r>
            </a:p>
          </p:txBody>
        </p:sp>
      </p:grpSp>
      <p:pic>
        <p:nvPicPr>
          <p:cNvPr id="1029" name="Picture 2" descr="Picture 2"/>
          <p:cNvPicPr>
            <a:picLocks noChangeAspect="1"/>
          </p:cNvPicPr>
          <p:nvPr/>
        </p:nvPicPr>
        <p:blipFill>
          <a:blip r:embed="rId2">
            <a:extLst/>
          </a:blip>
          <a:stretch>
            <a:fillRect/>
          </a:stretch>
        </p:blipFill>
        <p:spPr>
          <a:xfrm>
            <a:off x="3685747" y="4010511"/>
            <a:ext cx="1359316" cy="1106024"/>
          </a:xfrm>
          <a:prstGeom prst="rect">
            <a:avLst/>
          </a:prstGeom>
          <a:ln w="12700">
            <a:miter lim="400000"/>
          </a:ln>
        </p:spPr>
      </p:pic>
      <p:grpSp>
        <p:nvGrpSpPr>
          <p:cNvPr id="1032" name="Rounded Rectangle 5"/>
          <p:cNvGrpSpPr/>
          <p:nvPr/>
        </p:nvGrpSpPr>
        <p:grpSpPr>
          <a:xfrm>
            <a:off x="6599051" y="3662285"/>
            <a:ext cx="1518274" cy="753627"/>
            <a:chOff x="-1" y="0"/>
            <a:chExt cx="1518273" cy="753625"/>
          </a:xfrm>
        </p:grpSpPr>
        <p:sp>
          <p:nvSpPr>
            <p:cNvPr id="1030" name="Rounded Rectangle"/>
            <p:cNvSpPr/>
            <p:nvPr/>
          </p:nvSpPr>
          <p:spPr>
            <a:xfrm>
              <a:off x="-2" y="-1"/>
              <a:ext cx="1518275"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1" name="IoT CS"/>
            <p:cNvSpPr txBox="1"/>
            <p:nvPr/>
          </p:nvSpPr>
          <p:spPr>
            <a:xfrm>
              <a:off x="36788" y="121540"/>
              <a:ext cx="1444694"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35" name="Rounded Rectangle 6"/>
          <p:cNvGrpSpPr/>
          <p:nvPr/>
        </p:nvGrpSpPr>
        <p:grpSpPr>
          <a:xfrm>
            <a:off x="5469508" y="6247437"/>
            <a:ext cx="1518273" cy="753627"/>
            <a:chOff x="0" y="0"/>
            <a:chExt cx="1518271" cy="753625"/>
          </a:xfrm>
        </p:grpSpPr>
        <p:sp>
          <p:nvSpPr>
            <p:cNvPr id="1033"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4" name="P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PCS</a:t>
              </a:r>
            </a:p>
          </p:txBody>
        </p:sp>
      </p:grpSp>
      <p:grpSp>
        <p:nvGrpSpPr>
          <p:cNvPr id="1038" name="Rounded Rectangle 7"/>
          <p:cNvGrpSpPr/>
          <p:nvPr/>
        </p:nvGrpSpPr>
        <p:grpSpPr>
          <a:xfrm>
            <a:off x="2202306" y="7648297"/>
            <a:ext cx="1518274" cy="753627"/>
            <a:chOff x="-1" y="0"/>
            <a:chExt cx="1518273" cy="753625"/>
          </a:xfrm>
        </p:grpSpPr>
        <p:sp>
          <p:nvSpPr>
            <p:cNvPr id="1036" name="Rounded Rectangle"/>
            <p:cNvSpPr/>
            <p:nvPr/>
          </p:nvSpPr>
          <p:spPr>
            <a:xfrm>
              <a:off x="-2" y="-1"/>
              <a:ext cx="1518275"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7" name="Doc CS"/>
            <p:cNvSpPr txBox="1"/>
            <p:nvPr/>
          </p:nvSpPr>
          <p:spPr>
            <a:xfrm>
              <a:off x="36788" y="121540"/>
              <a:ext cx="1444694"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Doc CS</a:t>
              </a:r>
            </a:p>
          </p:txBody>
        </p:sp>
      </p:grpSp>
      <p:grpSp>
        <p:nvGrpSpPr>
          <p:cNvPr id="1041" name="Rounded Rectangle 8">
            <a:hlinkClick r:id="rId3"/>
          </p:cNvPr>
          <p:cNvGrpSpPr/>
          <p:nvPr/>
        </p:nvGrpSpPr>
        <p:grpSpPr>
          <a:xfrm>
            <a:off x="11726772" y="5797100"/>
            <a:ext cx="1518273" cy="753627"/>
            <a:chOff x="0" y="0"/>
            <a:chExt cx="1518271" cy="753625"/>
          </a:xfrm>
        </p:grpSpPr>
        <p:sp>
          <p:nvSpPr>
            <p:cNvPr id="1039"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40" name="SOA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044" name="Rounded Rectangle 9"/>
          <p:cNvGrpSpPr/>
          <p:nvPr/>
        </p:nvGrpSpPr>
        <p:grpSpPr>
          <a:xfrm>
            <a:off x="13860808" y="3613149"/>
            <a:ext cx="1518273" cy="753627"/>
            <a:chOff x="0" y="0"/>
            <a:chExt cx="1518271" cy="753626"/>
          </a:xfrm>
        </p:grpSpPr>
        <p:sp>
          <p:nvSpPr>
            <p:cNvPr id="1042"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43" name="DBaa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045" name="Elbow Connector 10"/>
          <p:cNvSpPr/>
          <p:nvPr/>
        </p:nvSpPr>
        <p:spPr>
          <a:xfrm>
            <a:off x="2867660" y="6983728"/>
            <a:ext cx="92712" cy="6642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375"/>
                </a:lnTo>
                <a:lnTo>
                  <a:pt x="21600" y="9375"/>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6" name="Elbow Connector 11"/>
          <p:cNvSpPr/>
          <p:nvPr/>
        </p:nvSpPr>
        <p:spPr>
          <a:xfrm>
            <a:off x="6987540" y="6042659"/>
            <a:ext cx="1918973" cy="58039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7" name="Straight Arrow Connector 12"/>
          <p:cNvSpPr/>
          <p:nvPr/>
        </p:nvSpPr>
        <p:spPr>
          <a:xfrm>
            <a:off x="3015139" y="4150538"/>
            <a:ext cx="576067" cy="478267"/>
          </a:xfrm>
          <a:prstGeom prst="line">
            <a:avLst/>
          </a:prstGeom>
          <a:ln w="6350">
            <a:solidFill>
              <a:schemeClr val="accent1"/>
            </a:solidFill>
            <a:miter/>
            <a:tailEnd type="triangle"/>
          </a:ln>
        </p:spPr>
        <p:txBody>
          <a:bodyPr lIns="45718" tIns="45718" rIns="45718" bIns="45718"/>
          <a:lstStyle/>
          <a:p>
            <a:endParaRPr/>
          </a:p>
        </p:txBody>
      </p:sp>
      <p:sp>
        <p:nvSpPr>
          <p:cNvPr id="1048" name="Straight Arrow Connector 13"/>
          <p:cNvSpPr/>
          <p:nvPr/>
        </p:nvSpPr>
        <p:spPr>
          <a:xfrm>
            <a:off x="3303172" y="4072749"/>
            <a:ext cx="432050" cy="304028"/>
          </a:xfrm>
          <a:prstGeom prst="line">
            <a:avLst/>
          </a:prstGeom>
          <a:ln w="6350">
            <a:solidFill>
              <a:schemeClr val="accent1"/>
            </a:solidFill>
            <a:miter/>
            <a:tailEnd type="triangle"/>
          </a:ln>
        </p:spPr>
        <p:txBody>
          <a:bodyPr lIns="45718" tIns="45718" rIns="45718" bIns="45718"/>
          <a:lstStyle/>
          <a:p>
            <a:endParaRPr/>
          </a:p>
        </p:txBody>
      </p:sp>
      <p:sp>
        <p:nvSpPr>
          <p:cNvPr id="1049"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endParaRPr/>
          </a:p>
        </p:txBody>
      </p:sp>
      <p:sp>
        <p:nvSpPr>
          <p:cNvPr id="1050" name="Elbow Connector 15"/>
          <p:cNvSpPr/>
          <p:nvPr/>
        </p:nvSpPr>
        <p:spPr>
          <a:xfrm>
            <a:off x="4866640" y="4038600"/>
            <a:ext cx="1732283" cy="520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51" name="Elbow Connector 18"/>
          <p:cNvSpPr/>
          <p:nvPr/>
        </p:nvSpPr>
        <p:spPr>
          <a:xfrm rot="16200000">
            <a:off x="12090480" y="3975353"/>
            <a:ext cx="1771958" cy="1842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54" name="Rounded Rectangle 19"/>
          <p:cNvGrpSpPr/>
          <p:nvPr/>
        </p:nvGrpSpPr>
        <p:grpSpPr>
          <a:xfrm>
            <a:off x="4641265" y="7883789"/>
            <a:ext cx="2305171" cy="929637"/>
            <a:chOff x="0" y="0"/>
            <a:chExt cx="2305169" cy="929635"/>
          </a:xfrm>
        </p:grpSpPr>
        <p:sp>
          <p:nvSpPr>
            <p:cNvPr id="1052" name="Rounded Rectangle"/>
            <p:cNvSpPr/>
            <p:nvPr/>
          </p:nvSpPr>
          <p:spPr>
            <a:xfrm>
              <a:off x="0" y="88009"/>
              <a:ext cx="2305170"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3" name="Conversations (OSN)"/>
            <p:cNvSpPr txBox="1"/>
            <p:nvPr/>
          </p:nvSpPr>
          <p:spPr>
            <a:xfrm>
              <a:off x="36787" y="0"/>
              <a:ext cx="2231594"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055" name="Elbow Connector 20"/>
          <p:cNvSpPr/>
          <p:nvPr/>
        </p:nvSpPr>
        <p:spPr>
          <a:xfrm>
            <a:off x="5793740" y="7000240"/>
            <a:ext cx="434343" cy="8826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058" name="Rounded Rectangle 21"/>
          <p:cNvGrpSpPr/>
          <p:nvPr/>
        </p:nvGrpSpPr>
        <p:grpSpPr>
          <a:xfrm>
            <a:off x="4140334" y="2595545"/>
            <a:ext cx="1805843" cy="891079"/>
            <a:chOff x="0" y="-1"/>
            <a:chExt cx="1805842" cy="891078"/>
          </a:xfrm>
        </p:grpSpPr>
        <p:sp>
          <p:nvSpPr>
            <p:cNvPr id="1056" name="Rounded Rectangle"/>
            <p:cNvSpPr/>
            <p:nvPr/>
          </p:nvSpPr>
          <p:spPr>
            <a:xfrm>
              <a:off x="0" y="-2"/>
              <a:ext cx="1805843" cy="891080"/>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057" name="Real “Things” (Pis, Arduino’s, …)"/>
            <p:cNvSpPr txBox="1"/>
            <p:nvPr/>
          </p:nvSpPr>
          <p:spPr>
            <a:xfrm>
              <a:off x="43497" y="158515"/>
              <a:ext cx="1718848"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059" name="Elbow Connector 22"/>
          <p:cNvSpPr/>
          <p:nvPr/>
        </p:nvSpPr>
        <p:spPr>
          <a:xfrm>
            <a:off x="5951220" y="3040378"/>
            <a:ext cx="1405892" cy="6210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60" name="Elbow Connector 23"/>
          <p:cNvSpPr/>
          <p:nvPr/>
        </p:nvSpPr>
        <p:spPr>
          <a:xfrm rot="10800000">
            <a:off x="4795059" y="4849126"/>
            <a:ext cx="3352683" cy="757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63" name="Rounded Rectangle 24">
            <a:hlinkClick r:id="rId4"/>
          </p:cNvPr>
          <p:cNvGrpSpPr/>
          <p:nvPr/>
        </p:nvGrpSpPr>
        <p:grpSpPr>
          <a:xfrm>
            <a:off x="8147738" y="5170399"/>
            <a:ext cx="1518273" cy="872597"/>
            <a:chOff x="0" y="0"/>
            <a:chExt cx="1518271" cy="872596"/>
          </a:xfrm>
        </p:grpSpPr>
        <p:sp>
          <p:nvSpPr>
            <p:cNvPr id="1061" name="Rounded Rectangle"/>
            <p:cNvSpPr/>
            <p:nvPr/>
          </p:nvSpPr>
          <p:spPr>
            <a:xfrm>
              <a:off x="-1" y="-1"/>
              <a:ext cx="1518272" cy="872598"/>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62" name="ICS"/>
            <p:cNvSpPr txBox="1"/>
            <p:nvPr/>
          </p:nvSpPr>
          <p:spPr>
            <a:xfrm>
              <a:off x="42593" y="181026"/>
              <a:ext cx="1433082"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grpSp>
        <p:nvGrpSpPr>
          <p:cNvPr id="1066" name="Rounded Rectangle 26"/>
          <p:cNvGrpSpPr/>
          <p:nvPr/>
        </p:nvGrpSpPr>
        <p:grpSpPr>
          <a:xfrm>
            <a:off x="1942026" y="6055424"/>
            <a:ext cx="1851284" cy="929637"/>
            <a:chOff x="0" y="0"/>
            <a:chExt cx="1851283" cy="929635"/>
          </a:xfrm>
        </p:grpSpPr>
        <p:sp>
          <p:nvSpPr>
            <p:cNvPr id="1064" name="Rounded Rectangle"/>
            <p:cNvSpPr/>
            <p:nvPr/>
          </p:nvSpPr>
          <p:spPr>
            <a:xfrm>
              <a:off x="0" y="88009"/>
              <a:ext cx="1851284"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65" name="Content &amp; Experience"/>
            <p:cNvSpPr txBox="1"/>
            <p:nvPr/>
          </p:nvSpPr>
          <p:spPr>
            <a:xfrm>
              <a:off x="36789" y="0"/>
              <a:ext cx="1777705"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Content &amp; Experience</a:t>
              </a:r>
            </a:p>
          </p:txBody>
        </p:sp>
      </p:grpSp>
      <p:sp>
        <p:nvSpPr>
          <p:cNvPr id="1067" name="Elbow Connector 27"/>
          <p:cNvSpPr/>
          <p:nvPr/>
        </p:nvSpPr>
        <p:spPr>
          <a:xfrm rot="10800000">
            <a:off x="3813021" y="6501138"/>
            <a:ext cx="1656491" cy="123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8" name="Elbow Connector 28"/>
          <p:cNvSpPr/>
          <p:nvPr/>
        </p:nvSpPr>
        <p:spPr>
          <a:xfrm>
            <a:off x="1731009" y="3040377"/>
            <a:ext cx="2402842" cy="572774"/>
          </a:xfrm>
          <a:custGeom>
            <a:avLst/>
            <a:gdLst/>
            <a:ahLst/>
            <a:cxnLst>
              <a:cxn ang="0">
                <a:pos x="wd2" y="hd2"/>
              </a:cxn>
              <a:cxn ang="5400000">
                <a:pos x="wd2" y="hd2"/>
              </a:cxn>
              <a:cxn ang="10800000">
                <a:pos x="wd2" y="hd2"/>
              </a:cxn>
              <a:cxn ang="16200000">
                <a:pos x="wd2" y="hd2"/>
              </a:cxn>
            </a:cxnLst>
            <a:rect l="0" t="0" r="r" b="b"/>
            <a:pathLst>
              <a:path w="21600" h="21600"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pic>
        <p:nvPicPr>
          <p:cNvPr id="1069" name="Picture 2" descr="Picture 2"/>
          <p:cNvPicPr>
            <a:picLocks noChangeAspect="1"/>
          </p:cNvPicPr>
          <p:nvPr/>
        </p:nvPicPr>
        <p:blipFill>
          <a:blip r:embed="rId5">
            <a:extLst/>
          </a:blip>
          <a:stretch>
            <a:fillRect/>
          </a:stretch>
        </p:blipFill>
        <p:spPr>
          <a:xfrm>
            <a:off x="2407099" y="3326091"/>
            <a:ext cx="1148876" cy="792382"/>
          </a:xfrm>
          <a:prstGeom prst="rect">
            <a:avLst/>
          </a:prstGeom>
          <a:ln w="12700">
            <a:miter lim="400000"/>
          </a:ln>
        </p:spPr>
      </p:pic>
      <p:sp>
        <p:nvSpPr>
          <p:cNvPr id="1070" name="Elbow Connector 45"/>
          <p:cNvSpPr/>
          <p:nvPr/>
        </p:nvSpPr>
        <p:spPr>
          <a:xfrm>
            <a:off x="8116568" y="4038599"/>
            <a:ext cx="789942" cy="1131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71" name="Straight Arrow Connector 46"/>
          <p:cNvSpPr/>
          <p:nvPr/>
        </p:nvSpPr>
        <p:spPr>
          <a:xfrm flipH="1">
            <a:off x="3735220" y="6987923"/>
            <a:ext cx="1734293" cy="813280"/>
          </a:xfrm>
          <a:prstGeom prst="line">
            <a:avLst/>
          </a:prstGeom>
          <a:ln w="12700">
            <a:solidFill>
              <a:srgbClr val="C00000"/>
            </a:solidFill>
            <a:miter/>
            <a:tailEnd type="triangle"/>
          </a:ln>
        </p:spPr>
        <p:txBody>
          <a:bodyPr lIns="45718" tIns="45718" rIns="45718" bIns="45718"/>
          <a:lstStyle/>
          <a:p>
            <a:endParaRPr/>
          </a:p>
        </p:txBody>
      </p:sp>
      <p:sp>
        <p:nvSpPr>
          <p:cNvPr id="1072" name="Elbow Connector 47"/>
          <p:cNvSpPr/>
          <p:nvPr/>
        </p:nvSpPr>
        <p:spPr>
          <a:xfrm rot="10800000" flipV="1">
            <a:off x="6228641" y="5782466"/>
            <a:ext cx="1919101" cy="464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73" name="Elbow Connector 51"/>
          <p:cNvSpPr/>
          <p:nvPr/>
        </p:nvSpPr>
        <p:spPr>
          <a:xfrm rot="10800000">
            <a:off x="4795059" y="4849126"/>
            <a:ext cx="3352683" cy="757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74" name="Elbow Connector 52"/>
          <p:cNvSpPr/>
          <p:nvPr/>
        </p:nvSpPr>
        <p:spPr>
          <a:xfrm rot="10800000" flipV="1">
            <a:off x="6228641" y="5782466"/>
            <a:ext cx="1919101" cy="464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75" name="Elbow Connector 54"/>
          <p:cNvSpPr/>
          <p:nvPr/>
        </p:nvSpPr>
        <p:spPr>
          <a:xfrm>
            <a:off x="9666006" y="5652415"/>
            <a:ext cx="2060767" cy="5672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76" name="Elbow Connector 55"/>
          <p:cNvSpPr/>
          <p:nvPr/>
        </p:nvSpPr>
        <p:spPr>
          <a:xfrm rot="10800000">
            <a:off x="9666009" y="5454534"/>
            <a:ext cx="2118508" cy="6213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Title 1"/>
          <p:cNvSpPr txBox="1">
            <a:spLocks noGrp="1"/>
          </p:cNvSpPr>
          <p:nvPr>
            <p:ph type="title"/>
          </p:nvPr>
        </p:nvSpPr>
        <p:spPr>
          <a:xfrm>
            <a:off x="977770" y="843460"/>
            <a:ext cx="15176629" cy="1346291"/>
          </a:xfrm>
          <a:prstGeom prst="rect">
            <a:avLst/>
          </a:prstGeom>
        </p:spPr>
        <p:txBody>
          <a:bodyPr/>
          <a:lstStyle/>
          <a:p>
            <a:pPr defTabSz="1097080">
              <a:defRPr sz="4800"/>
            </a:pPr>
            <a:r>
              <a:t>end-to-end integrated flow using </a:t>
            </a:r>
            <a:r>
              <a:rPr>
                <a:solidFill>
                  <a:srgbClr val="FF0000"/>
                </a:solidFill>
              </a:rPr>
              <a:t>AS MANY </a:t>
            </a:r>
            <a:r>
              <a:t>Oracle PaaS Cloud Services </a:t>
            </a:r>
            <a:r>
              <a:rPr>
                <a:solidFill>
                  <a:srgbClr val="FF0000"/>
                </a:solidFill>
              </a:rPr>
              <a:t>as possible</a:t>
            </a:r>
          </a:p>
        </p:txBody>
      </p:sp>
      <p:pic>
        <p:nvPicPr>
          <p:cNvPr id="716" name="Picture 2" descr="Picture 2"/>
          <p:cNvPicPr>
            <a:picLocks noChangeAspect="1"/>
          </p:cNvPicPr>
          <p:nvPr/>
        </p:nvPicPr>
        <p:blipFill>
          <a:blip r:embed="rId2">
            <a:extLst/>
          </a:blip>
          <a:stretch>
            <a:fillRect/>
          </a:stretch>
        </p:blipFill>
        <p:spPr>
          <a:xfrm>
            <a:off x="10396855" y="4640896"/>
            <a:ext cx="6096003" cy="4429130"/>
          </a:xfrm>
          <a:prstGeom prst="rect">
            <a:avLst/>
          </a:prstGeom>
          <a:ln w="12700">
            <a:miter lim="400000"/>
          </a:ln>
        </p:spPr>
      </p:pic>
      <p:pic>
        <p:nvPicPr>
          <p:cNvPr id="717" name="Picture 6" descr="Picture 6"/>
          <p:cNvPicPr>
            <a:picLocks noChangeAspect="1"/>
          </p:cNvPicPr>
          <p:nvPr/>
        </p:nvPicPr>
        <p:blipFill>
          <a:blip r:embed="rId3">
            <a:extLst/>
          </a:blip>
          <a:stretch>
            <a:fillRect/>
          </a:stretch>
        </p:blipFill>
        <p:spPr>
          <a:xfrm>
            <a:off x="481330" y="2529838"/>
            <a:ext cx="9915526" cy="3343277"/>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83" name="Cube 65"/>
          <p:cNvGrpSpPr/>
          <p:nvPr/>
        </p:nvGrpSpPr>
        <p:grpSpPr>
          <a:xfrm>
            <a:off x="6705796" y="6107631"/>
            <a:ext cx="1149370" cy="675295"/>
            <a:chOff x="0" y="0"/>
            <a:chExt cx="1149369" cy="675294"/>
          </a:xfrm>
        </p:grpSpPr>
        <p:sp>
          <p:nvSpPr>
            <p:cNvPr id="1078" name="Shape"/>
            <p:cNvSpPr/>
            <p:nvPr/>
          </p:nvSpPr>
          <p:spPr>
            <a:xfrm>
              <a:off x="0" y="-1"/>
              <a:ext cx="1149370" cy="67529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73" y="0"/>
                  </a:lnTo>
                  <a:lnTo>
                    <a:pt x="21600" y="0"/>
                  </a:lnTo>
                  <a:lnTo>
                    <a:pt x="21600" y="16200"/>
                  </a:lnTo>
                  <a:lnTo>
                    <a:pt x="1842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400">
                  <a:solidFill>
                    <a:srgbClr val="B2236C"/>
                  </a:solidFill>
                </a:defRPr>
              </a:pPr>
              <a:endParaRPr/>
            </a:p>
          </p:txBody>
        </p:sp>
        <p:sp>
          <p:nvSpPr>
            <p:cNvPr id="1079" name="Shape"/>
            <p:cNvSpPr/>
            <p:nvPr/>
          </p:nvSpPr>
          <p:spPr>
            <a:xfrm>
              <a:off x="980546" y="-1"/>
              <a:ext cx="168824" cy="67529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400">
                  <a:solidFill>
                    <a:srgbClr val="B2236C"/>
                  </a:solidFill>
                </a:defRPr>
              </a:pPr>
              <a:endParaRPr/>
            </a:p>
          </p:txBody>
        </p:sp>
        <p:sp>
          <p:nvSpPr>
            <p:cNvPr id="1080" name="Shape"/>
            <p:cNvSpPr/>
            <p:nvPr/>
          </p:nvSpPr>
          <p:spPr>
            <a:xfrm>
              <a:off x="0" y="-1"/>
              <a:ext cx="1149370" cy="1688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73" y="0"/>
                  </a:lnTo>
                  <a:lnTo>
                    <a:pt x="21600" y="0"/>
                  </a:lnTo>
                  <a:lnTo>
                    <a:pt x="1842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400">
                  <a:solidFill>
                    <a:srgbClr val="B2236C"/>
                  </a:solidFill>
                </a:defRPr>
              </a:pPr>
              <a:endParaRPr/>
            </a:p>
          </p:txBody>
        </p:sp>
        <p:sp>
          <p:nvSpPr>
            <p:cNvPr id="1081" name="Shape"/>
            <p:cNvSpPr/>
            <p:nvPr/>
          </p:nvSpPr>
          <p:spPr>
            <a:xfrm>
              <a:off x="0" y="-1"/>
              <a:ext cx="1149370" cy="67529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73" y="0"/>
                  </a:lnTo>
                  <a:lnTo>
                    <a:pt x="21600" y="0"/>
                  </a:lnTo>
                  <a:lnTo>
                    <a:pt x="21600" y="16200"/>
                  </a:lnTo>
                  <a:lnTo>
                    <a:pt x="18427" y="21600"/>
                  </a:lnTo>
                  <a:lnTo>
                    <a:pt x="0" y="21600"/>
                  </a:lnTo>
                  <a:close/>
                  <a:moveTo>
                    <a:pt x="0" y="5400"/>
                  </a:moveTo>
                  <a:lnTo>
                    <a:pt x="18427" y="5400"/>
                  </a:lnTo>
                  <a:lnTo>
                    <a:pt x="21600" y="0"/>
                  </a:lnTo>
                  <a:moveTo>
                    <a:pt x="18427" y="5400"/>
                  </a:moveTo>
                  <a:lnTo>
                    <a:pt x="1842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400">
                  <a:solidFill>
                    <a:srgbClr val="B2236C"/>
                  </a:solidFill>
                </a:defRPr>
              </a:pPr>
              <a:endParaRPr/>
            </a:p>
          </p:txBody>
        </p:sp>
        <p:sp>
          <p:nvSpPr>
            <p:cNvPr id="1082" name="Storage"/>
            <p:cNvSpPr txBox="1"/>
            <p:nvPr/>
          </p:nvSpPr>
          <p:spPr>
            <a:xfrm>
              <a:off x="-1" y="274739"/>
              <a:ext cx="980548" cy="2946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400">
                  <a:solidFill>
                    <a:srgbClr val="B2236C"/>
                  </a:solidFill>
                </a:defRPr>
              </a:lvl1pPr>
            </a:lstStyle>
            <a:p>
              <a:r>
                <a:t>Storage</a:t>
              </a:r>
            </a:p>
          </p:txBody>
        </p:sp>
      </p:grpSp>
      <p:grpSp>
        <p:nvGrpSpPr>
          <p:cNvPr id="1089" name="Cube 66"/>
          <p:cNvGrpSpPr/>
          <p:nvPr/>
        </p:nvGrpSpPr>
        <p:grpSpPr>
          <a:xfrm>
            <a:off x="6705796" y="5518749"/>
            <a:ext cx="1149370" cy="675295"/>
            <a:chOff x="0" y="0"/>
            <a:chExt cx="1149369" cy="675294"/>
          </a:xfrm>
        </p:grpSpPr>
        <p:sp>
          <p:nvSpPr>
            <p:cNvPr id="1084" name="Shape"/>
            <p:cNvSpPr/>
            <p:nvPr/>
          </p:nvSpPr>
          <p:spPr>
            <a:xfrm>
              <a:off x="0" y="-1"/>
              <a:ext cx="1149370" cy="67529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73" y="0"/>
                  </a:lnTo>
                  <a:lnTo>
                    <a:pt x="21600" y="0"/>
                  </a:lnTo>
                  <a:lnTo>
                    <a:pt x="21600" y="16200"/>
                  </a:lnTo>
                  <a:lnTo>
                    <a:pt x="1842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400">
                  <a:solidFill>
                    <a:srgbClr val="B2236C"/>
                  </a:solidFill>
                </a:defRPr>
              </a:pPr>
              <a:endParaRPr/>
            </a:p>
          </p:txBody>
        </p:sp>
        <p:sp>
          <p:nvSpPr>
            <p:cNvPr id="1085" name="Shape"/>
            <p:cNvSpPr/>
            <p:nvPr/>
          </p:nvSpPr>
          <p:spPr>
            <a:xfrm>
              <a:off x="980546" y="-1"/>
              <a:ext cx="168824" cy="67529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400">
                  <a:solidFill>
                    <a:srgbClr val="B2236C"/>
                  </a:solidFill>
                </a:defRPr>
              </a:pPr>
              <a:endParaRPr/>
            </a:p>
          </p:txBody>
        </p:sp>
        <p:sp>
          <p:nvSpPr>
            <p:cNvPr id="1086" name="Shape"/>
            <p:cNvSpPr/>
            <p:nvPr/>
          </p:nvSpPr>
          <p:spPr>
            <a:xfrm>
              <a:off x="0" y="-1"/>
              <a:ext cx="1149370" cy="168826"/>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73" y="0"/>
                  </a:lnTo>
                  <a:lnTo>
                    <a:pt x="21600" y="0"/>
                  </a:lnTo>
                  <a:lnTo>
                    <a:pt x="1842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400">
                  <a:solidFill>
                    <a:srgbClr val="B2236C"/>
                  </a:solidFill>
                </a:defRPr>
              </a:pPr>
              <a:endParaRPr/>
            </a:p>
          </p:txBody>
        </p:sp>
        <p:sp>
          <p:nvSpPr>
            <p:cNvPr id="1087" name="Shape"/>
            <p:cNvSpPr/>
            <p:nvPr/>
          </p:nvSpPr>
          <p:spPr>
            <a:xfrm>
              <a:off x="0" y="-1"/>
              <a:ext cx="1149370" cy="67529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73" y="0"/>
                  </a:lnTo>
                  <a:lnTo>
                    <a:pt x="21600" y="0"/>
                  </a:lnTo>
                  <a:lnTo>
                    <a:pt x="21600" y="16200"/>
                  </a:lnTo>
                  <a:lnTo>
                    <a:pt x="18427" y="21600"/>
                  </a:lnTo>
                  <a:lnTo>
                    <a:pt x="0" y="21600"/>
                  </a:lnTo>
                  <a:close/>
                  <a:moveTo>
                    <a:pt x="0" y="5400"/>
                  </a:moveTo>
                  <a:lnTo>
                    <a:pt x="18427" y="5400"/>
                  </a:lnTo>
                  <a:lnTo>
                    <a:pt x="21600" y="0"/>
                  </a:lnTo>
                  <a:moveTo>
                    <a:pt x="18427" y="5400"/>
                  </a:moveTo>
                  <a:lnTo>
                    <a:pt x="1842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400">
                  <a:solidFill>
                    <a:srgbClr val="B2236C"/>
                  </a:solidFill>
                </a:defRPr>
              </a:pPr>
              <a:endParaRPr/>
            </a:p>
          </p:txBody>
        </p:sp>
        <p:sp>
          <p:nvSpPr>
            <p:cNvPr id="1088" name="Compute"/>
            <p:cNvSpPr txBox="1"/>
            <p:nvPr/>
          </p:nvSpPr>
          <p:spPr>
            <a:xfrm>
              <a:off x="-1" y="274739"/>
              <a:ext cx="980548" cy="29464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400">
                  <a:solidFill>
                    <a:srgbClr val="B2236C"/>
                  </a:solidFill>
                </a:defRPr>
              </a:lvl1pPr>
            </a:lstStyle>
            <a:p>
              <a:r>
                <a:t>Compute</a:t>
              </a:r>
            </a:p>
          </p:txBody>
        </p:sp>
      </p:grpSp>
      <p:grpSp>
        <p:nvGrpSpPr>
          <p:cNvPr id="1094" name="Cube 67"/>
          <p:cNvGrpSpPr/>
          <p:nvPr/>
        </p:nvGrpSpPr>
        <p:grpSpPr>
          <a:xfrm>
            <a:off x="6601404" y="4071696"/>
            <a:ext cx="1778314" cy="2866510"/>
            <a:chOff x="0" y="0"/>
            <a:chExt cx="1778312" cy="2866509"/>
          </a:xfrm>
        </p:grpSpPr>
        <p:sp>
          <p:nvSpPr>
            <p:cNvPr id="1090" name="Shape"/>
            <p:cNvSpPr/>
            <p:nvPr/>
          </p:nvSpPr>
          <p:spPr>
            <a:xfrm>
              <a:off x="0" y="0"/>
              <a:ext cx="1778314" cy="2866510"/>
            </a:xfrm>
            <a:custGeom>
              <a:avLst/>
              <a:gdLst/>
              <a:ahLst/>
              <a:cxnLst>
                <a:cxn ang="0">
                  <a:pos x="wd2" y="hd2"/>
                </a:cxn>
                <a:cxn ang="5400000">
                  <a:pos x="wd2" y="hd2"/>
                </a:cxn>
                <a:cxn ang="10800000">
                  <a:pos x="wd2" y="hd2"/>
                </a:cxn>
                <a:cxn ang="16200000">
                  <a:pos x="wd2" y="hd2"/>
                </a:cxn>
              </a:cxnLst>
              <a:rect l="0" t="0" r="r" b="b"/>
              <a:pathLst>
                <a:path w="21600" h="21600" extrusionOk="0">
                  <a:moveTo>
                    <a:pt x="0" y="3350"/>
                  </a:moveTo>
                  <a:lnTo>
                    <a:pt x="5400" y="0"/>
                  </a:lnTo>
                  <a:lnTo>
                    <a:pt x="21600" y="0"/>
                  </a:lnTo>
                  <a:lnTo>
                    <a:pt x="21600" y="18250"/>
                  </a:lnTo>
                  <a:lnTo>
                    <a:pt x="16200" y="21600"/>
                  </a:lnTo>
                  <a:lnTo>
                    <a:pt x="0" y="21600"/>
                  </a:lnTo>
                  <a:close/>
                </a:path>
              </a:pathLst>
            </a:custGeom>
            <a:gradFill flip="none" rotWithShape="1">
              <a:gsLst>
                <a:gs pos="0">
                  <a:srgbClr val="E487AC">
                    <a:alpha val="46000"/>
                  </a:srgbClr>
                </a:gs>
                <a:gs pos="50000">
                  <a:srgbClr val="E898BA">
                    <a:alpha val="48000"/>
                  </a:srgbClr>
                </a:gs>
                <a:gs pos="100000">
                  <a:srgbClr val="E885B1">
                    <a:alpha val="81000"/>
                  </a:srgb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091" name="Shape"/>
            <p:cNvSpPr/>
            <p:nvPr/>
          </p:nvSpPr>
          <p:spPr>
            <a:xfrm>
              <a:off x="1333735" y="0"/>
              <a:ext cx="444579" cy="2866510"/>
            </a:xfrm>
            <a:custGeom>
              <a:avLst/>
              <a:gdLst/>
              <a:ahLst/>
              <a:cxnLst>
                <a:cxn ang="0">
                  <a:pos x="wd2" y="hd2"/>
                </a:cxn>
                <a:cxn ang="5400000">
                  <a:pos x="wd2" y="hd2"/>
                </a:cxn>
                <a:cxn ang="10800000">
                  <a:pos x="wd2" y="hd2"/>
                </a:cxn>
                <a:cxn ang="16200000">
                  <a:pos x="wd2" y="hd2"/>
                </a:cxn>
              </a:cxnLst>
              <a:rect l="0" t="0" r="r" b="b"/>
              <a:pathLst>
                <a:path w="21600" h="21600" extrusionOk="0">
                  <a:moveTo>
                    <a:pt x="0" y="3350"/>
                  </a:moveTo>
                  <a:lnTo>
                    <a:pt x="21600" y="0"/>
                  </a:lnTo>
                  <a:lnTo>
                    <a:pt x="21600" y="1825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092" name="Shape"/>
            <p:cNvSpPr/>
            <p:nvPr/>
          </p:nvSpPr>
          <p:spPr>
            <a:xfrm>
              <a:off x="0" y="-1"/>
              <a:ext cx="1778314" cy="4445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093" name="Shape"/>
            <p:cNvSpPr/>
            <p:nvPr/>
          </p:nvSpPr>
          <p:spPr>
            <a:xfrm>
              <a:off x="0" y="0"/>
              <a:ext cx="1778314" cy="2866510"/>
            </a:xfrm>
            <a:custGeom>
              <a:avLst/>
              <a:gdLst/>
              <a:ahLst/>
              <a:cxnLst>
                <a:cxn ang="0">
                  <a:pos x="wd2" y="hd2"/>
                </a:cxn>
                <a:cxn ang="5400000">
                  <a:pos x="wd2" y="hd2"/>
                </a:cxn>
                <a:cxn ang="10800000">
                  <a:pos x="wd2" y="hd2"/>
                </a:cxn>
                <a:cxn ang="16200000">
                  <a:pos x="wd2" y="hd2"/>
                </a:cxn>
              </a:cxnLst>
              <a:rect l="0" t="0" r="r" b="b"/>
              <a:pathLst>
                <a:path w="21600" h="21600" extrusionOk="0">
                  <a:moveTo>
                    <a:pt x="0" y="3350"/>
                  </a:moveTo>
                  <a:lnTo>
                    <a:pt x="5400" y="0"/>
                  </a:lnTo>
                  <a:lnTo>
                    <a:pt x="21600" y="0"/>
                  </a:lnTo>
                  <a:lnTo>
                    <a:pt x="21600" y="18250"/>
                  </a:lnTo>
                  <a:lnTo>
                    <a:pt x="16200" y="21600"/>
                  </a:lnTo>
                  <a:lnTo>
                    <a:pt x="0" y="21600"/>
                  </a:lnTo>
                  <a:close/>
                  <a:moveTo>
                    <a:pt x="0" y="3350"/>
                  </a:moveTo>
                  <a:lnTo>
                    <a:pt x="16200" y="3350"/>
                  </a:lnTo>
                  <a:lnTo>
                    <a:pt x="21600" y="0"/>
                  </a:lnTo>
                  <a:moveTo>
                    <a:pt x="16200" y="3350"/>
                  </a:moveTo>
                  <a:lnTo>
                    <a:pt x="16200"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endParaRPr/>
            </a:p>
          </p:txBody>
        </p:sp>
      </p:grpSp>
      <p:grpSp>
        <p:nvGrpSpPr>
          <p:cNvPr id="1119" name="Group 59"/>
          <p:cNvGrpSpPr/>
          <p:nvPr/>
        </p:nvGrpSpPr>
        <p:grpSpPr>
          <a:xfrm>
            <a:off x="8287411" y="6147228"/>
            <a:ext cx="1029578" cy="2419743"/>
            <a:chOff x="0" y="0"/>
            <a:chExt cx="1029576" cy="2419741"/>
          </a:xfrm>
        </p:grpSpPr>
        <p:grpSp>
          <p:nvGrpSpPr>
            <p:cNvPr id="1100" name="Cube 60"/>
            <p:cNvGrpSpPr/>
            <p:nvPr/>
          </p:nvGrpSpPr>
          <p:grpSpPr>
            <a:xfrm>
              <a:off x="0" y="1708052"/>
              <a:ext cx="1029578" cy="711690"/>
              <a:chOff x="0" y="0"/>
              <a:chExt cx="1029577" cy="711689"/>
            </a:xfrm>
          </p:grpSpPr>
          <p:sp>
            <p:nvSpPr>
              <p:cNvPr id="1095"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733" y="0"/>
                    </a:lnTo>
                    <a:lnTo>
                      <a:pt x="21600" y="0"/>
                    </a:lnTo>
                    <a:lnTo>
                      <a:pt x="21600" y="16200"/>
                    </a:lnTo>
                    <a:lnTo>
                      <a:pt x="1786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096" name="Shape"/>
              <p:cNvSpPr/>
              <p:nvPr/>
            </p:nvSpPr>
            <p:spPr>
              <a:xfrm>
                <a:off x="851655" y="-1"/>
                <a:ext cx="177923"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097" name="Shape"/>
              <p:cNvSpPr/>
              <p:nvPr/>
            </p:nvSpPr>
            <p:spPr>
              <a:xfrm>
                <a:off x="0" y="-1"/>
                <a:ext cx="1029578" cy="177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733" y="0"/>
                    </a:lnTo>
                    <a:lnTo>
                      <a:pt x="21600" y="0"/>
                    </a:lnTo>
                    <a:lnTo>
                      <a:pt x="1786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098"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733" y="0"/>
                    </a:lnTo>
                    <a:lnTo>
                      <a:pt x="21600" y="0"/>
                    </a:lnTo>
                    <a:lnTo>
                      <a:pt x="21600" y="16200"/>
                    </a:lnTo>
                    <a:lnTo>
                      <a:pt x="17867" y="21600"/>
                    </a:lnTo>
                    <a:lnTo>
                      <a:pt x="0" y="21600"/>
                    </a:lnTo>
                    <a:close/>
                    <a:moveTo>
                      <a:pt x="0" y="5400"/>
                    </a:moveTo>
                    <a:lnTo>
                      <a:pt x="17867" y="5400"/>
                    </a:lnTo>
                    <a:lnTo>
                      <a:pt x="21600" y="0"/>
                    </a:lnTo>
                    <a:moveTo>
                      <a:pt x="17867" y="5400"/>
                    </a:moveTo>
                    <a:lnTo>
                      <a:pt x="1786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200">
                    <a:solidFill>
                      <a:srgbClr val="B2236C"/>
                    </a:solidFill>
                  </a:defRPr>
                </a:pPr>
                <a:endParaRPr/>
              </a:p>
            </p:txBody>
          </p:sp>
          <p:sp>
            <p:nvSpPr>
              <p:cNvPr id="1099" name="Storage"/>
              <p:cNvSpPr txBox="1"/>
              <p:nvPr/>
            </p:nvSpPr>
            <p:spPr>
              <a:xfrm>
                <a:off x="0" y="310185"/>
                <a:ext cx="851655" cy="269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200">
                    <a:solidFill>
                      <a:srgbClr val="B2236C"/>
                    </a:solidFill>
                  </a:defRPr>
                </a:lvl1pPr>
              </a:lstStyle>
              <a:p>
                <a:r>
                  <a:t>Storage</a:t>
                </a:r>
              </a:p>
            </p:txBody>
          </p:sp>
        </p:grpSp>
        <p:grpSp>
          <p:nvGrpSpPr>
            <p:cNvPr id="1106" name="Cube 61"/>
            <p:cNvGrpSpPr/>
            <p:nvPr/>
          </p:nvGrpSpPr>
          <p:grpSpPr>
            <a:xfrm>
              <a:off x="0" y="1138702"/>
              <a:ext cx="1029578" cy="711690"/>
              <a:chOff x="0" y="0"/>
              <a:chExt cx="1029577" cy="711689"/>
            </a:xfrm>
          </p:grpSpPr>
          <p:sp>
            <p:nvSpPr>
              <p:cNvPr id="1101"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733" y="0"/>
                    </a:lnTo>
                    <a:lnTo>
                      <a:pt x="21600" y="0"/>
                    </a:lnTo>
                    <a:lnTo>
                      <a:pt x="21600" y="16200"/>
                    </a:lnTo>
                    <a:lnTo>
                      <a:pt x="1786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102" name="Shape"/>
              <p:cNvSpPr/>
              <p:nvPr/>
            </p:nvSpPr>
            <p:spPr>
              <a:xfrm>
                <a:off x="851655" y="-1"/>
                <a:ext cx="177923"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103" name="Shape"/>
              <p:cNvSpPr/>
              <p:nvPr/>
            </p:nvSpPr>
            <p:spPr>
              <a:xfrm>
                <a:off x="0" y="-1"/>
                <a:ext cx="1029578" cy="177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733" y="0"/>
                    </a:lnTo>
                    <a:lnTo>
                      <a:pt x="21600" y="0"/>
                    </a:lnTo>
                    <a:lnTo>
                      <a:pt x="1786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104"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733" y="0"/>
                    </a:lnTo>
                    <a:lnTo>
                      <a:pt x="21600" y="0"/>
                    </a:lnTo>
                    <a:lnTo>
                      <a:pt x="21600" y="16200"/>
                    </a:lnTo>
                    <a:lnTo>
                      <a:pt x="17867" y="21600"/>
                    </a:lnTo>
                    <a:lnTo>
                      <a:pt x="0" y="21600"/>
                    </a:lnTo>
                    <a:close/>
                    <a:moveTo>
                      <a:pt x="0" y="5400"/>
                    </a:moveTo>
                    <a:lnTo>
                      <a:pt x="17867" y="5400"/>
                    </a:lnTo>
                    <a:lnTo>
                      <a:pt x="21600" y="0"/>
                    </a:lnTo>
                    <a:moveTo>
                      <a:pt x="17867" y="5400"/>
                    </a:moveTo>
                    <a:lnTo>
                      <a:pt x="1786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200">
                    <a:solidFill>
                      <a:srgbClr val="B2236C"/>
                    </a:solidFill>
                  </a:defRPr>
                </a:pPr>
                <a:endParaRPr/>
              </a:p>
            </p:txBody>
          </p:sp>
          <p:sp>
            <p:nvSpPr>
              <p:cNvPr id="1105" name="Compute"/>
              <p:cNvSpPr txBox="1"/>
              <p:nvPr/>
            </p:nvSpPr>
            <p:spPr>
              <a:xfrm>
                <a:off x="0" y="310185"/>
                <a:ext cx="851655" cy="269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200">
                    <a:solidFill>
                      <a:srgbClr val="B2236C"/>
                    </a:solidFill>
                  </a:defRPr>
                </a:lvl1pPr>
              </a:lstStyle>
              <a:p>
                <a:r>
                  <a:t>Compute</a:t>
                </a:r>
              </a:p>
            </p:txBody>
          </p:sp>
        </p:grpSp>
        <p:grpSp>
          <p:nvGrpSpPr>
            <p:cNvPr id="1112" name="Cube 62"/>
            <p:cNvGrpSpPr/>
            <p:nvPr/>
          </p:nvGrpSpPr>
          <p:grpSpPr>
            <a:xfrm>
              <a:off x="0" y="569351"/>
              <a:ext cx="1029578" cy="711690"/>
              <a:chOff x="0" y="0"/>
              <a:chExt cx="1029577" cy="711689"/>
            </a:xfrm>
          </p:grpSpPr>
          <p:sp>
            <p:nvSpPr>
              <p:cNvPr id="1107"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733" y="0"/>
                    </a:lnTo>
                    <a:lnTo>
                      <a:pt x="21600" y="0"/>
                    </a:lnTo>
                    <a:lnTo>
                      <a:pt x="21600" y="16200"/>
                    </a:lnTo>
                    <a:lnTo>
                      <a:pt x="1786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108" name="Shape"/>
              <p:cNvSpPr/>
              <p:nvPr/>
            </p:nvSpPr>
            <p:spPr>
              <a:xfrm>
                <a:off x="851655" y="-1"/>
                <a:ext cx="177923"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109" name="Shape"/>
              <p:cNvSpPr/>
              <p:nvPr/>
            </p:nvSpPr>
            <p:spPr>
              <a:xfrm>
                <a:off x="0" y="-1"/>
                <a:ext cx="1029578" cy="177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733" y="0"/>
                    </a:lnTo>
                    <a:lnTo>
                      <a:pt x="21600" y="0"/>
                    </a:lnTo>
                    <a:lnTo>
                      <a:pt x="1786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110"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733" y="0"/>
                    </a:lnTo>
                    <a:lnTo>
                      <a:pt x="21600" y="0"/>
                    </a:lnTo>
                    <a:lnTo>
                      <a:pt x="21600" y="16200"/>
                    </a:lnTo>
                    <a:lnTo>
                      <a:pt x="17867" y="21600"/>
                    </a:lnTo>
                    <a:lnTo>
                      <a:pt x="0" y="21600"/>
                    </a:lnTo>
                    <a:close/>
                    <a:moveTo>
                      <a:pt x="0" y="5400"/>
                    </a:moveTo>
                    <a:lnTo>
                      <a:pt x="17867" y="5400"/>
                    </a:lnTo>
                    <a:lnTo>
                      <a:pt x="21600" y="0"/>
                    </a:lnTo>
                    <a:moveTo>
                      <a:pt x="17867" y="5400"/>
                    </a:moveTo>
                    <a:lnTo>
                      <a:pt x="1786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200">
                    <a:solidFill>
                      <a:srgbClr val="B2236C"/>
                    </a:solidFill>
                  </a:defRPr>
                </a:pPr>
                <a:endParaRPr/>
              </a:p>
            </p:txBody>
          </p:sp>
          <p:sp>
            <p:nvSpPr>
              <p:cNvPr id="1111" name="DBaaS"/>
              <p:cNvSpPr txBox="1"/>
              <p:nvPr/>
            </p:nvSpPr>
            <p:spPr>
              <a:xfrm>
                <a:off x="0" y="310185"/>
                <a:ext cx="851655" cy="269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200">
                    <a:solidFill>
                      <a:srgbClr val="B2236C"/>
                    </a:solidFill>
                  </a:defRPr>
                </a:lvl1pPr>
              </a:lstStyle>
              <a:p>
                <a:r>
                  <a:t>DBaaS</a:t>
                </a:r>
              </a:p>
            </p:txBody>
          </p:sp>
        </p:grpSp>
        <p:grpSp>
          <p:nvGrpSpPr>
            <p:cNvPr id="1118" name="Cube 63"/>
            <p:cNvGrpSpPr/>
            <p:nvPr/>
          </p:nvGrpSpPr>
          <p:grpSpPr>
            <a:xfrm>
              <a:off x="0" y="-1"/>
              <a:ext cx="1029578" cy="711690"/>
              <a:chOff x="0" y="0"/>
              <a:chExt cx="1029577" cy="711689"/>
            </a:xfrm>
          </p:grpSpPr>
          <p:sp>
            <p:nvSpPr>
              <p:cNvPr id="1113"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733" y="0"/>
                    </a:lnTo>
                    <a:lnTo>
                      <a:pt x="21600" y="0"/>
                    </a:lnTo>
                    <a:lnTo>
                      <a:pt x="21600" y="16200"/>
                    </a:lnTo>
                    <a:lnTo>
                      <a:pt x="17867"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114" name="Shape"/>
              <p:cNvSpPr/>
              <p:nvPr/>
            </p:nvSpPr>
            <p:spPr>
              <a:xfrm>
                <a:off x="851655" y="-1"/>
                <a:ext cx="177923"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115" name="Shape"/>
              <p:cNvSpPr/>
              <p:nvPr/>
            </p:nvSpPr>
            <p:spPr>
              <a:xfrm>
                <a:off x="0" y="-1"/>
                <a:ext cx="1029578" cy="17792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733" y="0"/>
                    </a:lnTo>
                    <a:lnTo>
                      <a:pt x="21600" y="0"/>
                    </a:lnTo>
                    <a:lnTo>
                      <a:pt x="17867"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200">
                    <a:solidFill>
                      <a:srgbClr val="B2236C"/>
                    </a:solidFill>
                  </a:defRPr>
                </a:pPr>
                <a:endParaRPr/>
              </a:p>
            </p:txBody>
          </p:sp>
          <p:sp>
            <p:nvSpPr>
              <p:cNvPr id="1116" name="Shape"/>
              <p:cNvSpPr/>
              <p:nvPr/>
            </p:nvSpPr>
            <p:spPr>
              <a:xfrm>
                <a:off x="0" y="-1"/>
                <a:ext cx="1029578" cy="711691"/>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733" y="0"/>
                    </a:lnTo>
                    <a:lnTo>
                      <a:pt x="21600" y="0"/>
                    </a:lnTo>
                    <a:lnTo>
                      <a:pt x="21600" y="16200"/>
                    </a:lnTo>
                    <a:lnTo>
                      <a:pt x="17867" y="21600"/>
                    </a:lnTo>
                    <a:lnTo>
                      <a:pt x="0" y="21600"/>
                    </a:lnTo>
                    <a:close/>
                    <a:moveTo>
                      <a:pt x="0" y="5400"/>
                    </a:moveTo>
                    <a:lnTo>
                      <a:pt x="17867" y="5400"/>
                    </a:lnTo>
                    <a:lnTo>
                      <a:pt x="21600" y="0"/>
                    </a:lnTo>
                    <a:moveTo>
                      <a:pt x="17867" y="5400"/>
                    </a:moveTo>
                    <a:lnTo>
                      <a:pt x="17867"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200">
                    <a:solidFill>
                      <a:srgbClr val="B2236C"/>
                    </a:solidFill>
                  </a:defRPr>
                </a:pPr>
                <a:endParaRPr/>
              </a:p>
            </p:txBody>
          </p:sp>
          <p:sp>
            <p:nvSpPr>
              <p:cNvPr id="1117" name="JCS"/>
              <p:cNvSpPr txBox="1"/>
              <p:nvPr/>
            </p:nvSpPr>
            <p:spPr>
              <a:xfrm>
                <a:off x="0" y="310185"/>
                <a:ext cx="851655" cy="2692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200">
                    <a:solidFill>
                      <a:srgbClr val="B2236C"/>
                    </a:solidFill>
                  </a:defRPr>
                </a:lvl1pPr>
              </a:lstStyle>
              <a:p>
                <a:r>
                  <a:t>JCS</a:t>
                </a:r>
              </a:p>
            </p:txBody>
          </p:sp>
        </p:grpSp>
      </p:grpSp>
      <p:grpSp>
        <p:nvGrpSpPr>
          <p:cNvPr id="1124" name="Cube 64"/>
          <p:cNvGrpSpPr/>
          <p:nvPr/>
        </p:nvGrpSpPr>
        <p:grpSpPr>
          <a:xfrm>
            <a:off x="8123522" y="5686206"/>
            <a:ext cx="1778314" cy="2866510"/>
            <a:chOff x="0" y="0"/>
            <a:chExt cx="1778312" cy="2866509"/>
          </a:xfrm>
        </p:grpSpPr>
        <p:sp>
          <p:nvSpPr>
            <p:cNvPr id="1120" name="Shape"/>
            <p:cNvSpPr/>
            <p:nvPr/>
          </p:nvSpPr>
          <p:spPr>
            <a:xfrm>
              <a:off x="0" y="0"/>
              <a:ext cx="1778314" cy="2866510"/>
            </a:xfrm>
            <a:custGeom>
              <a:avLst/>
              <a:gdLst/>
              <a:ahLst/>
              <a:cxnLst>
                <a:cxn ang="0">
                  <a:pos x="wd2" y="hd2"/>
                </a:cxn>
                <a:cxn ang="5400000">
                  <a:pos x="wd2" y="hd2"/>
                </a:cxn>
                <a:cxn ang="10800000">
                  <a:pos x="wd2" y="hd2"/>
                </a:cxn>
                <a:cxn ang="16200000">
                  <a:pos x="wd2" y="hd2"/>
                </a:cxn>
              </a:cxnLst>
              <a:rect l="0" t="0" r="r" b="b"/>
              <a:pathLst>
                <a:path w="21600" h="21600" extrusionOk="0">
                  <a:moveTo>
                    <a:pt x="0" y="3350"/>
                  </a:moveTo>
                  <a:lnTo>
                    <a:pt x="5400" y="0"/>
                  </a:lnTo>
                  <a:lnTo>
                    <a:pt x="21600" y="0"/>
                  </a:lnTo>
                  <a:lnTo>
                    <a:pt x="21600" y="18250"/>
                  </a:lnTo>
                  <a:lnTo>
                    <a:pt x="16200" y="21600"/>
                  </a:lnTo>
                  <a:lnTo>
                    <a:pt x="0" y="21600"/>
                  </a:lnTo>
                  <a:close/>
                </a:path>
              </a:pathLst>
            </a:custGeom>
            <a:gradFill flip="none" rotWithShape="1">
              <a:gsLst>
                <a:gs pos="0">
                  <a:srgbClr val="E487AC">
                    <a:alpha val="46000"/>
                  </a:srgbClr>
                </a:gs>
                <a:gs pos="50000">
                  <a:srgbClr val="E898BA">
                    <a:alpha val="48000"/>
                  </a:srgbClr>
                </a:gs>
                <a:gs pos="100000">
                  <a:srgbClr val="E885B1">
                    <a:alpha val="81000"/>
                  </a:srgb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21" name="Shape"/>
            <p:cNvSpPr/>
            <p:nvPr/>
          </p:nvSpPr>
          <p:spPr>
            <a:xfrm>
              <a:off x="1333735" y="0"/>
              <a:ext cx="444579" cy="2866510"/>
            </a:xfrm>
            <a:custGeom>
              <a:avLst/>
              <a:gdLst/>
              <a:ahLst/>
              <a:cxnLst>
                <a:cxn ang="0">
                  <a:pos x="wd2" y="hd2"/>
                </a:cxn>
                <a:cxn ang="5400000">
                  <a:pos x="wd2" y="hd2"/>
                </a:cxn>
                <a:cxn ang="10800000">
                  <a:pos x="wd2" y="hd2"/>
                </a:cxn>
                <a:cxn ang="16200000">
                  <a:pos x="wd2" y="hd2"/>
                </a:cxn>
              </a:cxnLst>
              <a:rect l="0" t="0" r="r" b="b"/>
              <a:pathLst>
                <a:path w="21600" h="21600" extrusionOk="0">
                  <a:moveTo>
                    <a:pt x="0" y="3350"/>
                  </a:moveTo>
                  <a:lnTo>
                    <a:pt x="21600" y="0"/>
                  </a:lnTo>
                  <a:lnTo>
                    <a:pt x="21600" y="1825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22" name="Shape"/>
            <p:cNvSpPr/>
            <p:nvPr/>
          </p:nvSpPr>
          <p:spPr>
            <a:xfrm>
              <a:off x="0" y="-1"/>
              <a:ext cx="1778314" cy="44457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5400" y="0"/>
                  </a:lnTo>
                  <a:lnTo>
                    <a:pt x="21600" y="0"/>
                  </a:lnTo>
                  <a:lnTo>
                    <a:pt x="16200"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23" name="Shape"/>
            <p:cNvSpPr/>
            <p:nvPr/>
          </p:nvSpPr>
          <p:spPr>
            <a:xfrm>
              <a:off x="0" y="0"/>
              <a:ext cx="1778314" cy="2866510"/>
            </a:xfrm>
            <a:custGeom>
              <a:avLst/>
              <a:gdLst/>
              <a:ahLst/>
              <a:cxnLst>
                <a:cxn ang="0">
                  <a:pos x="wd2" y="hd2"/>
                </a:cxn>
                <a:cxn ang="5400000">
                  <a:pos x="wd2" y="hd2"/>
                </a:cxn>
                <a:cxn ang="10800000">
                  <a:pos x="wd2" y="hd2"/>
                </a:cxn>
                <a:cxn ang="16200000">
                  <a:pos x="wd2" y="hd2"/>
                </a:cxn>
              </a:cxnLst>
              <a:rect l="0" t="0" r="r" b="b"/>
              <a:pathLst>
                <a:path w="21600" h="21600" extrusionOk="0">
                  <a:moveTo>
                    <a:pt x="0" y="3350"/>
                  </a:moveTo>
                  <a:lnTo>
                    <a:pt x="5400" y="0"/>
                  </a:lnTo>
                  <a:lnTo>
                    <a:pt x="21600" y="0"/>
                  </a:lnTo>
                  <a:lnTo>
                    <a:pt x="21600" y="18250"/>
                  </a:lnTo>
                  <a:lnTo>
                    <a:pt x="16200" y="21600"/>
                  </a:lnTo>
                  <a:lnTo>
                    <a:pt x="0" y="21600"/>
                  </a:lnTo>
                  <a:close/>
                  <a:moveTo>
                    <a:pt x="0" y="3350"/>
                  </a:moveTo>
                  <a:lnTo>
                    <a:pt x="16200" y="3350"/>
                  </a:lnTo>
                  <a:lnTo>
                    <a:pt x="21600" y="0"/>
                  </a:lnTo>
                  <a:moveTo>
                    <a:pt x="16200" y="3350"/>
                  </a:moveTo>
                  <a:lnTo>
                    <a:pt x="16200"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endParaRPr/>
            </a:p>
          </p:txBody>
        </p:sp>
      </p:grpSp>
      <p:grpSp>
        <p:nvGrpSpPr>
          <p:cNvPr id="1130" name="Cube 53"/>
          <p:cNvGrpSpPr/>
          <p:nvPr/>
        </p:nvGrpSpPr>
        <p:grpSpPr>
          <a:xfrm>
            <a:off x="13780318" y="4992215"/>
            <a:ext cx="1659762" cy="964705"/>
            <a:chOff x="0" y="0"/>
            <a:chExt cx="1659761" cy="964704"/>
          </a:xfrm>
        </p:grpSpPr>
        <p:sp>
          <p:nvSpPr>
            <p:cNvPr id="1125"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26"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27"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28"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endParaRPr/>
            </a:p>
          </p:txBody>
        </p:sp>
        <p:sp>
          <p:nvSpPr>
            <p:cNvPr id="1129" name="Storage"/>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a:solidFill>
                    <a:srgbClr val="B2236C"/>
                  </a:solidFill>
                </a:defRPr>
              </a:lvl1pPr>
            </a:lstStyle>
            <a:p>
              <a:r>
                <a:t>Storage</a:t>
              </a:r>
            </a:p>
          </p:txBody>
        </p:sp>
      </p:grpSp>
      <p:grpSp>
        <p:nvGrpSpPr>
          <p:cNvPr id="1136" name="Cube 54"/>
          <p:cNvGrpSpPr/>
          <p:nvPr/>
        </p:nvGrpSpPr>
        <p:grpSpPr>
          <a:xfrm>
            <a:off x="13780318" y="4220452"/>
            <a:ext cx="1659762" cy="964705"/>
            <a:chOff x="0" y="0"/>
            <a:chExt cx="1659761" cy="964704"/>
          </a:xfrm>
        </p:grpSpPr>
        <p:sp>
          <p:nvSpPr>
            <p:cNvPr id="1131"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32"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33"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34"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endParaRPr/>
            </a:p>
          </p:txBody>
        </p:sp>
        <p:sp>
          <p:nvSpPr>
            <p:cNvPr id="1135" name="Compute"/>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a:solidFill>
                    <a:srgbClr val="B2236C"/>
                  </a:solidFill>
                </a:defRPr>
              </a:lvl1pPr>
            </a:lstStyle>
            <a:p>
              <a:r>
                <a:t>Compute</a:t>
              </a:r>
            </a:p>
          </p:txBody>
        </p:sp>
      </p:grpSp>
      <p:sp>
        <p:nvSpPr>
          <p:cNvPr id="1137" name="Title 1"/>
          <p:cNvSpPr txBox="1">
            <a:spLocks noGrp="1"/>
          </p:cNvSpPr>
          <p:nvPr>
            <p:ph type="title"/>
          </p:nvPr>
        </p:nvSpPr>
        <p:spPr>
          <a:xfrm>
            <a:off x="977769" y="843460"/>
            <a:ext cx="12883040" cy="1346291"/>
          </a:xfrm>
          <a:prstGeom prst="rect">
            <a:avLst/>
          </a:prstGeom>
        </p:spPr>
        <p:txBody>
          <a:bodyPr/>
          <a:lstStyle>
            <a:lvl1pPr defTabSz="1097080">
              <a:defRPr sz="4800"/>
            </a:lvl1pPr>
          </a:lstStyle>
          <a:p>
            <a:r>
              <a:t>Some of the underlying foundational infrastructure cloud services</a:t>
            </a:r>
          </a:p>
        </p:txBody>
      </p:sp>
      <p:grpSp>
        <p:nvGrpSpPr>
          <p:cNvPr id="1140" name="Oval 3"/>
          <p:cNvGrpSpPr/>
          <p:nvPr/>
        </p:nvGrpSpPr>
        <p:grpSpPr>
          <a:xfrm>
            <a:off x="1992219" y="3129389"/>
            <a:ext cx="1897839" cy="968949"/>
            <a:chOff x="0" y="0"/>
            <a:chExt cx="1897838" cy="968948"/>
          </a:xfrm>
        </p:grpSpPr>
        <p:sp>
          <p:nvSpPr>
            <p:cNvPr id="1138" name="Oval"/>
            <p:cNvSpPr/>
            <p:nvPr/>
          </p:nvSpPr>
          <p:spPr>
            <a:xfrm>
              <a:off x="-1" y="-1"/>
              <a:ext cx="1897840" cy="968949"/>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139" name="Audience"/>
            <p:cNvSpPr txBox="1"/>
            <p:nvPr/>
          </p:nvSpPr>
          <p:spPr>
            <a:xfrm>
              <a:off x="277930" y="172055"/>
              <a:ext cx="1341975" cy="624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600">
                  <a:latin typeface="Arial Unicode MS"/>
                  <a:ea typeface="Arial Unicode MS"/>
                  <a:cs typeface="Arial Unicode MS"/>
                  <a:sym typeface="Arial Unicode MS"/>
                </a:defRPr>
              </a:lvl1pPr>
            </a:lstStyle>
            <a:p>
              <a:r>
                <a:t>Audience</a:t>
              </a:r>
            </a:p>
          </p:txBody>
        </p:sp>
      </p:grpSp>
      <p:pic>
        <p:nvPicPr>
          <p:cNvPr id="1141" name="Picture 2" descr="Picture 2"/>
          <p:cNvPicPr>
            <a:picLocks noChangeAspect="1"/>
          </p:cNvPicPr>
          <p:nvPr/>
        </p:nvPicPr>
        <p:blipFill>
          <a:blip r:embed="rId2">
            <a:extLst/>
          </a:blip>
          <a:stretch>
            <a:fillRect/>
          </a:stretch>
        </p:blipFill>
        <p:spPr>
          <a:xfrm>
            <a:off x="3685747" y="4010511"/>
            <a:ext cx="1359316" cy="1106024"/>
          </a:xfrm>
          <a:prstGeom prst="rect">
            <a:avLst/>
          </a:prstGeom>
          <a:ln w="12700">
            <a:miter lim="400000"/>
          </a:ln>
        </p:spPr>
      </p:pic>
      <p:grpSp>
        <p:nvGrpSpPr>
          <p:cNvPr id="1144" name="Rounded Rectangle 5"/>
          <p:cNvGrpSpPr/>
          <p:nvPr/>
        </p:nvGrpSpPr>
        <p:grpSpPr>
          <a:xfrm>
            <a:off x="6599051" y="3662285"/>
            <a:ext cx="1518274" cy="753627"/>
            <a:chOff x="-1" y="0"/>
            <a:chExt cx="1518273" cy="753625"/>
          </a:xfrm>
        </p:grpSpPr>
        <p:sp>
          <p:nvSpPr>
            <p:cNvPr id="1142" name="Rounded Rectangle"/>
            <p:cNvSpPr/>
            <p:nvPr/>
          </p:nvSpPr>
          <p:spPr>
            <a:xfrm>
              <a:off x="-2" y="-1"/>
              <a:ext cx="1518275"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43" name="IoT CS"/>
            <p:cNvSpPr txBox="1"/>
            <p:nvPr/>
          </p:nvSpPr>
          <p:spPr>
            <a:xfrm>
              <a:off x="36788" y="121540"/>
              <a:ext cx="1444694"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147" name="Rounded Rectangle 9"/>
          <p:cNvGrpSpPr/>
          <p:nvPr/>
        </p:nvGrpSpPr>
        <p:grpSpPr>
          <a:xfrm>
            <a:off x="13860808" y="3613149"/>
            <a:ext cx="1518273" cy="753627"/>
            <a:chOff x="0" y="0"/>
            <a:chExt cx="1518271" cy="753626"/>
          </a:xfrm>
        </p:grpSpPr>
        <p:sp>
          <p:nvSpPr>
            <p:cNvPr id="1145"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46" name="DBaa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148" name="Straight Arrow Connector 12"/>
          <p:cNvSpPr/>
          <p:nvPr/>
        </p:nvSpPr>
        <p:spPr>
          <a:xfrm>
            <a:off x="3015139" y="4150538"/>
            <a:ext cx="576067" cy="478267"/>
          </a:xfrm>
          <a:prstGeom prst="line">
            <a:avLst/>
          </a:prstGeom>
          <a:ln w="6350">
            <a:solidFill>
              <a:schemeClr val="accent1"/>
            </a:solidFill>
            <a:miter/>
            <a:tailEnd type="triangle"/>
          </a:ln>
        </p:spPr>
        <p:txBody>
          <a:bodyPr lIns="45718" tIns="45718" rIns="45718" bIns="45718"/>
          <a:lstStyle/>
          <a:p>
            <a:endParaRPr/>
          </a:p>
        </p:txBody>
      </p:sp>
      <p:sp>
        <p:nvSpPr>
          <p:cNvPr id="1149" name="Straight Arrow Connector 13"/>
          <p:cNvSpPr/>
          <p:nvPr/>
        </p:nvSpPr>
        <p:spPr>
          <a:xfrm>
            <a:off x="3303172" y="4072749"/>
            <a:ext cx="432050" cy="304028"/>
          </a:xfrm>
          <a:prstGeom prst="line">
            <a:avLst/>
          </a:prstGeom>
          <a:ln w="6350">
            <a:solidFill>
              <a:schemeClr val="accent1"/>
            </a:solidFill>
            <a:miter/>
            <a:tailEnd type="triangle"/>
          </a:ln>
        </p:spPr>
        <p:txBody>
          <a:bodyPr lIns="45718" tIns="45718" rIns="45718" bIns="45718"/>
          <a:lstStyle/>
          <a:p>
            <a:endParaRPr/>
          </a:p>
        </p:txBody>
      </p:sp>
      <p:sp>
        <p:nvSpPr>
          <p:cNvPr id="1150"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endParaRPr/>
          </a:p>
        </p:txBody>
      </p:sp>
      <p:sp>
        <p:nvSpPr>
          <p:cNvPr id="1151" name="Elbow Connector 15"/>
          <p:cNvSpPr/>
          <p:nvPr/>
        </p:nvSpPr>
        <p:spPr>
          <a:xfrm>
            <a:off x="4866640" y="4038600"/>
            <a:ext cx="1732283" cy="520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52" name="Elbow Connector 18"/>
          <p:cNvSpPr/>
          <p:nvPr/>
        </p:nvSpPr>
        <p:spPr>
          <a:xfrm rot="16200000">
            <a:off x="12090480" y="3975353"/>
            <a:ext cx="1771958" cy="18422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55" name="Rounded Rectangle 21"/>
          <p:cNvGrpSpPr/>
          <p:nvPr/>
        </p:nvGrpSpPr>
        <p:grpSpPr>
          <a:xfrm>
            <a:off x="4140334" y="2595545"/>
            <a:ext cx="1805843" cy="891079"/>
            <a:chOff x="0" y="-1"/>
            <a:chExt cx="1805842" cy="891078"/>
          </a:xfrm>
        </p:grpSpPr>
        <p:sp>
          <p:nvSpPr>
            <p:cNvPr id="1153" name="Rounded Rectangle"/>
            <p:cNvSpPr/>
            <p:nvPr/>
          </p:nvSpPr>
          <p:spPr>
            <a:xfrm>
              <a:off x="0" y="-2"/>
              <a:ext cx="1805843" cy="891080"/>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154" name="Real “Things” (Pis, Arduino’s, …)"/>
            <p:cNvSpPr txBox="1"/>
            <p:nvPr/>
          </p:nvSpPr>
          <p:spPr>
            <a:xfrm>
              <a:off x="43497" y="158515"/>
              <a:ext cx="1718848"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156" name="Elbow Connector 22"/>
          <p:cNvSpPr/>
          <p:nvPr/>
        </p:nvSpPr>
        <p:spPr>
          <a:xfrm>
            <a:off x="5951220" y="3040378"/>
            <a:ext cx="1405892" cy="62103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57" name="Elbow Connector 23"/>
          <p:cNvSpPr/>
          <p:nvPr/>
        </p:nvSpPr>
        <p:spPr>
          <a:xfrm rot="10800000">
            <a:off x="4795059" y="4849126"/>
            <a:ext cx="3352683" cy="757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60" name="Rounded Rectangle 24">
            <a:hlinkClick r:id="rId3"/>
          </p:cNvPr>
          <p:cNvGrpSpPr/>
          <p:nvPr/>
        </p:nvGrpSpPr>
        <p:grpSpPr>
          <a:xfrm>
            <a:off x="8147738" y="5170399"/>
            <a:ext cx="1518273" cy="872597"/>
            <a:chOff x="0" y="0"/>
            <a:chExt cx="1518271" cy="872596"/>
          </a:xfrm>
        </p:grpSpPr>
        <p:sp>
          <p:nvSpPr>
            <p:cNvPr id="1158" name="Rounded Rectangle"/>
            <p:cNvSpPr/>
            <p:nvPr/>
          </p:nvSpPr>
          <p:spPr>
            <a:xfrm>
              <a:off x="-1" y="-1"/>
              <a:ext cx="1518272" cy="872598"/>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59" name="ICS"/>
            <p:cNvSpPr txBox="1"/>
            <p:nvPr/>
          </p:nvSpPr>
          <p:spPr>
            <a:xfrm>
              <a:off x="42593" y="181026"/>
              <a:ext cx="1433082"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sp>
        <p:nvSpPr>
          <p:cNvPr id="1161" name="Elbow Connector 28"/>
          <p:cNvSpPr/>
          <p:nvPr/>
        </p:nvSpPr>
        <p:spPr>
          <a:xfrm>
            <a:off x="1731009" y="3040377"/>
            <a:ext cx="2402842" cy="572774"/>
          </a:xfrm>
          <a:custGeom>
            <a:avLst/>
            <a:gdLst/>
            <a:ahLst/>
            <a:cxnLst>
              <a:cxn ang="0">
                <a:pos x="wd2" y="hd2"/>
              </a:cxn>
              <a:cxn ang="5400000">
                <a:pos x="wd2" y="hd2"/>
              </a:cxn>
              <a:cxn ang="10800000">
                <a:pos x="wd2" y="hd2"/>
              </a:cxn>
              <a:cxn ang="16200000">
                <a:pos x="wd2" y="hd2"/>
              </a:cxn>
            </a:cxnLst>
            <a:rect l="0" t="0" r="r" b="b"/>
            <a:pathLst>
              <a:path w="21600" h="21600"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pic>
        <p:nvPicPr>
          <p:cNvPr id="1162" name="Picture 2" descr="Picture 2"/>
          <p:cNvPicPr>
            <a:picLocks noChangeAspect="1"/>
          </p:cNvPicPr>
          <p:nvPr/>
        </p:nvPicPr>
        <p:blipFill>
          <a:blip r:embed="rId4">
            <a:extLst/>
          </a:blip>
          <a:stretch>
            <a:fillRect/>
          </a:stretch>
        </p:blipFill>
        <p:spPr>
          <a:xfrm>
            <a:off x="2407099" y="3326091"/>
            <a:ext cx="1148876" cy="792382"/>
          </a:xfrm>
          <a:prstGeom prst="rect">
            <a:avLst/>
          </a:prstGeom>
          <a:ln w="12700">
            <a:miter lim="400000"/>
          </a:ln>
        </p:spPr>
      </p:pic>
      <p:sp>
        <p:nvSpPr>
          <p:cNvPr id="1163" name="Elbow Connector 45"/>
          <p:cNvSpPr/>
          <p:nvPr/>
        </p:nvSpPr>
        <p:spPr>
          <a:xfrm>
            <a:off x="8116568" y="4038599"/>
            <a:ext cx="789942" cy="1131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64" name="Elbow Connector 51"/>
          <p:cNvSpPr/>
          <p:nvPr/>
        </p:nvSpPr>
        <p:spPr>
          <a:xfrm rot="10800000">
            <a:off x="4795059" y="4849126"/>
            <a:ext cx="3352683" cy="757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65" name="Elbow Connector 54"/>
          <p:cNvSpPr/>
          <p:nvPr/>
        </p:nvSpPr>
        <p:spPr>
          <a:xfrm>
            <a:off x="9666006" y="5652415"/>
            <a:ext cx="2060767" cy="5672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66" name="Elbow Connector 55"/>
          <p:cNvSpPr/>
          <p:nvPr/>
        </p:nvSpPr>
        <p:spPr>
          <a:xfrm rot="10800000">
            <a:off x="9666009" y="5454534"/>
            <a:ext cx="2118508" cy="6213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72" name="Cube 55"/>
          <p:cNvGrpSpPr/>
          <p:nvPr/>
        </p:nvGrpSpPr>
        <p:grpSpPr>
          <a:xfrm>
            <a:off x="11585282" y="8744469"/>
            <a:ext cx="1659762" cy="964705"/>
            <a:chOff x="0" y="0"/>
            <a:chExt cx="1659761" cy="964704"/>
          </a:xfrm>
        </p:grpSpPr>
        <p:sp>
          <p:nvSpPr>
            <p:cNvPr id="1167"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68"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69"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70"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endParaRPr/>
            </a:p>
          </p:txBody>
        </p:sp>
        <p:sp>
          <p:nvSpPr>
            <p:cNvPr id="1171" name="Storage"/>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a:solidFill>
                    <a:srgbClr val="B2236C"/>
                  </a:solidFill>
                </a:defRPr>
              </a:lvl1pPr>
            </a:lstStyle>
            <a:p>
              <a:r>
                <a:t>Storage</a:t>
              </a:r>
            </a:p>
          </p:txBody>
        </p:sp>
      </p:grpSp>
      <p:grpSp>
        <p:nvGrpSpPr>
          <p:cNvPr id="1178" name="Cube 56"/>
          <p:cNvGrpSpPr/>
          <p:nvPr/>
        </p:nvGrpSpPr>
        <p:grpSpPr>
          <a:xfrm>
            <a:off x="11585282" y="7972707"/>
            <a:ext cx="1659762" cy="964705"/>
            <a:chOff x="0" y="0"/>
            <a:chExt cx="1659761" cy="964704"/>
          </a:xfrm>
        </p:grpSpPr>
        <p:sp>
          <p:nvSpPr>
            <p:cNvPr id="1173"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74"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75"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76"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endParaRPr/>
            </a:p>
          </p:txBody>
        </p:sp>
        <p:sp>
          <p:nvSpPr>
            <p:cNvPr id="1177" name="Compute"/>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a:solidFill>
                    <a:srgbClr val="B2236C"/>
                  </a:solidFill>
                </a:defRPr>
              </a:lvl1pPr>
            </a:lstStyle>
            <a:p>
              <a:r>
                <a:t>Compute</a:t>
              </a:r>
            </a:p>
          </p:txBody>
        </p:sp>
      </p:grpSp>
      <p:grpSp>
        <p:nvGrpSpPr>
          <p:cNvPr id="1184" name="Cube 57"/>
          <p:cNvGrpSpPr/>
          <p:nvPr/>
        </p:nvGrpSpPr>
        <p:grpSpPr>
          <a:xfrm>
            <a:off x="11585282" y="7200944"/>
            <a:ext cx="1659762" cy="964705"/>
            <a:chOff x="0" y="0"/>
            <a:chExt cx="1659761" cy="964704"/>
          </a:xfrm>
        </p:grpSpPr>
        <p:sp>
          <p:nvSpPr>
            <p:cNvPr id="1179"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80"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81"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82"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endParaRPr/>
            </a:p>
          </p:txBody>
        </p:sp>
        <p:sp>
          <p:nvSpPr>
            <p:cNvPr id="1183" name="DBaaS"/>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a:solidFill>
                    <a:srgbClr val="B2236C"/>
                  </a:solidFill>
                </a:defRPr>
              </a:lvl1pPr>
            </a:lstStyle>
            <a:p>
              <a:r>
                <a:t>DBaaS</a:t>
              </a:r>
            </a:p>
          </p:txBody>
        </p:sp>
      </p:grpSp>
      <p:grpSp>
        <p:nvGrpSpPr>
          <p:cNvPr id="1190" name="Cube 58"/>
          <p:cNvGrpSpPr/>
          <p:nvPr/>
        </p:nvGrpSpPr>
        <p:grpSpPr>
          <a:xfrm>
            <a:off x="11585282" y="6429180"/>
            <a:ext cx="1659762" cy="964705"/>
            <a:chOff x="0" y="0"/>
            <a:chExt cx="1659761" cy="964704"/>
          </a:xfrm>
        </p:grpSpPr>
        <p:sp>
          <p:nvSpPr>
            <p:cNvPr id="1185"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path>
              </a:pathLst>
            </a:custGeom>
            <a:gradFill flip="none" rotWithShape="1">
              <a:gsLst>
                <a:gs pos="0">
                  <a:schemeClr val="accent2">
                    <a:hueOff val="456875"/>
                    <a:satOff val="32743"/>
                    <a:lumOff val="28179"/>
                  </a:schemeClr>
                </a:gs>
                <a:gs pos="35000">
                  <a:srgbClr val="FFC5DB"/>
                </a:gs>
                <a:gs pos="100000">
                  <a:schemeClr val="accent2">
                    <a:hueOff val="544539"/>
                    <a:satOff val="32743"/>
                    <a:lumOff val="39936"/>
                  </a:schemeClr>
                </a:gs>
              </a:gsLst>
              <a:lin ang="16200000" scaled="0"/>
            </a:gra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86" name="Shape"/>
            <p:cNvSpPr/>
            <p:nvPr/>
          </p:nvSpPr>
          <p:spPr>
            <a:xfrm>
              <a:off x="1418585" y="-1"/>
              <a:ext cx="241177"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21600" y="0"/>
                  </a:lnTo>
                  <a:lnTo>
                    <a:pt x="21600" y="16200"/>
                  </a:lnTo>
                  <a:lnTo>
                    <a:pt x="0" y="21600"/>
                  </a:lnTo>
                  <a:close/>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87" name="Shape"/>
            <p:cNvSpPr/>
            <p:nvPr/>
          </p:nvSpPr>
          <p:spPr>
            <a:xfrm>
              <a:off x="-1" y="-1"/>
              <a:ext cx="1659762" cy="24117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139" y="0"/>
                  </a:lnTo>
                  <a:lnTo>
                    <a:pt x="21600" y="0"/>
                  </a:lnTo>
                  <a:lnTo>
                    <a:pt x="18461" y="21600"/>
                  </a:lnTo>
                  <a:close/>
                </a:path>
              </a:pathLst>
            </a:custGeom>
            <a:solidFill>
              <a:srgbClr val="FFFFFF">
                <a:alpha val="20000"/>
              </a:srgbClr>
            </a:solidFill>
            <a:ln w="12700" cap="flat">
              <a:noFill/>
              <a:miter lim="400000"/>
            </a:ln>
            <a:effectLst/>
          </p:spPr>
          <p:txBody>
            <a:bodyPr wrap="square" lIns="45718" tIns="45718" rIns="45718" bIns="45718" numCol="1" anchor="ctr">
              <a:noAutofit/>
            </a:bodyPr>
            <a:lstStyle/>
            <a:p>
              <a:pPr algn="ctr">
                <a:defRPr sz="1800">
                  <a:solidFill>
                    <a:srgbClr val="B2236C"/>
                  </a:solidFill>
                </a:defRPr>
              </a:pPr>
              <a:endParaRPr/>
            </a:p>
          </p:txBody>
        </p:sp>
        <p:sp>
          <p:nvSpPr>
            <p:cNvPr id="1188" name="Shape"/>
            <p:cNvSpPr/>
            <p:nvPr/>
          </p:nvSpPr>
          <p:spPr>
            <a:xfrm>
              <a:off x="-1" y="-1"/>
              <a:ext cx="1659762" cy="964706"/>
            </a:xfrm>
            <a:custGeom>
              <a:avLst/>
              <a:gdLst/>
              <a:ahLst/>
              <a:cxnLst>
                <a:cxn ang="0">
                  <a:pos x="wd2" y="hd2"/>
                </a:cxn>
                <a:cxn ang="5400000">
                  <a:pos x="wd2" y="hd2"/>
                </a:cxn>
                <a:cxn ang="10800000">
                  <a:pos x="wd2" y="hd2"/>
                </a:cxn>
                <a:cxn ang="16200000">
                  <a:pos x="wd2" y="hd2"/>
                </a:cxn>
              </a:cxnLst>
              <a:rect l="0" t="0" r="r" b="b"/>
              <a:pathLst>
                <a:path w="21600" h="21600" extrusionOk="0">
                  <a:moveTo>
                    <a:pt x="0" y="5400"/>
                  </a:moveTo>
                  <a:lnTo>
                    <a:pt x="3139" y="0"/>
                  </a:lnTo>
                  <a:lnTo>
                    <a:pt x="21600" y="0"/>
                  </a:lnTo>
                  <a:lnTo>
                    <a:pt x="21600" y="16200"/>
                  </a:lnTo>
                  <a:lnTo>
                    <a:pt x="18461" y="21600"/>
                  </a:lnTo>
                  <a:lnTo>
                    <a:pt x="0" y="21600"/>
                  </a:lnTo>
                  <a:close/>
                  <a:moveTo>
                    <a:pt x="0" y="5400"/>
                  </a:moveTo>
                  <a:lnTo>
                    <a:pt x="18461" y="5400"/>
                  </a:lnTo>
                  <a:lnTo>
                    <a:pt x="21600" y="0"/>
                  </a:lnTo>
                  <a:moveTo>
                    <a:pt x="18461" y="5400"/>
                  </a:moveTo>
                  <a:lnTo>
                    <a:pt x="18461" y="21600"/>
                  </a:lnTo>
                </a:path>
              </a:pathLst>
            </a:custGeom>
            <a:noFill/>
            <a:ln w="9525" cap="flat">
              <a:solidFill>
                <a:srgbClr val="D93D8D"/>
              </a:solidFill>
              <a:prstDash val="solid"/>
              <a:round/>
            </a:ln>
            <a:effectLst/>
          </p:spPr>
          <p:txBody>
            <a:bodyPr wrap="square" lIns="45718" tIns="45718" rIns="45718" bIns="45718" numCol="1" anchor="ctr">
              <a:noAutofit/>
            </a:bodyPr>
            <a:lstStyle/>
            <a:p>
              <a:pPr algn="ctr">
                <a:defRPr sz="1800">
                  <a:solidFill>
                    <a:srgbClr val="B2236C"/>
                  </a:solidFill>
                </a:defRPr>
              </a:pPr>
              <a:endParaRPr/>
            </a:p>
          </p:txBody>
        </p:sp>
        <p:sp>
          <p:nvSpPr>
            <p:cNvPr id="1189" name="JCS"/>
            <p:cNvSpPr txBox="1"/>
            <p:nvPr/>
          </p:nvSpPr>
          <p:spPr>
            <a:xfrm>
              <a:off x="-1" y="423870"/>
              <a:ext cx="1418587" cy="358141"/>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9" tIns="45719" rIns="45719" bIns="45719" numCol="1" anchor="ctr">
              <a:spAutoFit/>
            </a:bodyPr>
            <a:lstStyle>
              <a:lvl1pPr algn="ctr">
                <a:defRPr sz="1800">
                  <a:solidFill>
                    <a:srgbClr val="B2236C"/>
                  </a:solidFill>
                </a:defRPr>
              </a:lvl1pPr>
            </a:lstStyle>
            <a:p>
              <a:r>
                <a:t>JCS</a:t>
              </a:r>
            </a:p>
          </p:txBody>
        </p:sp>
      </p:grpSp>
      <p:grpSp>
        <p:nvGrpSpPr>
          <p:cNvPr id="1193" name="Rounded Rectangle 8">
            <a:hlinkClick r:id="rId5"/>
          </p:cNvPr>
          <p:cNvGrpSpPr/>
          <p:nvPr/>
        </p:nvGrpSpPr>
        <p:grpSpPr>
          <a:xfrm>
            <a:off x="11726772" y="5797100"/>
            <a:ext cx="1518273" cy="753627"/>
            <a:chOff x="0" y="0"/>
            <a:chExt cx="1518271" cy="753625"/>
          </a:xfrm>
        </p:grpSpPr>
        <p:sp>
          <p:nvSpPr>
            <p:cNvPr id="1191"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92" name="SOA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5" name="Title 3"/>
          <p:cNvSpPr txBox="1">
            <a:spLocks noGrp="1"/>
          </p:cNvSpPr>
          <p:nvPr>
            <p:ph type="title"/>
          </p:nvPr>
        </p:nvSpPr>
        <p:spPr>
          <a:xfrm>
            <a:off x="977771" y="843460"/>
            <a:ext cx="12883037" cy="1346291"/>
          </a:xfrm>
          <a:prstGeom prst="rect">
            <a:avLst/>
          </a:prstGeom>
        </p:spPr>
        <p:txBody>
          <a:bodyPr/>
          <a:lstStyle/>
          <a:p>
            <a:r>
              <a:t>SOA CS</a:t>
            </a:r>
          </a:p>
        </p:txBody>
      </p:sp>
      <p:pic>
        <p:nvPicPr>
          <p:cNvPr id="1196" name="Picture 2" descr="Picture 2"/>
          <p:cNvPicPr>
            <a:picLocks noChangeAspect="1"/>
          </p:cNvPicPr>
          <p:nvPr/>
        </p:nvPicPr>
        <p:blipFill>
          <a:blip r:embed="rId2">
            <a:extLst/>
          </a:blip>
          <a:stretch>
            <a:fillRect/>
          </a:stretch>
        </p:blipFill>
        <p:spPr>
          <a:xfrm>
            <a:off x="1113483" y="1951522"/>
            <a:ext cx="11414168" cy="7069420"/>
          </a:xfrm>
          <a:prstGeom prst="rect">
            <a:avLst/>
          </a:prstGeom>
          <a:ln w="12700">
            <a:miter lim="400000"/>
          </a:ln>
        </p:spPr>
      </p:pic>
      <p:sp>
        <p:nvSpPr>
          <p:cNvPr id="1197" name="Right Arrow 4"/>
          <p:cNvSpPr/>
          <p:nvPr/>
        </p:nvSpPr>
        <p:spPr>
          <a:xfrm>
            <a:off x="1005564" y="6796512"/>
            <a:ext cx="426603" cy="365661"/>
          </a:xfrm>
          <a:prstGeom prst="rightArrow">
            <a:avLst>
              <a:gd name="adj1" fmla="val 50000"/>
              <a:gd name="adj2" fmla="val 50000"/>
            </a:avLst>
          </a:prstGeom>
          <a:solidFill>
            <a:schemeClr val="accent1"/>
          </a:solidFill>
          <a:ln w="25400">
            <a:solidFill>
              <a:srgbClr val="006825"/>
            </a:solidFill>
          </a:ln>
        </p:spPr>
        <p:txBody>
          <a:bodyPr lIns="45718" tIns="45718" rIns="45718" bIns="45718" anchor="ctr"/>
          <a:lstStyle/>
          <a:p>
            <a:pPr algn="ctr">
              <a:defRPr sz="2300">
                <a:solidFill>
                  <a:srgbClr val="FFFFFF"/>
                </a:solidFill>
              </a:defRPr>
            </a:pPr>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9" name="Picture 3" descr="Picture 3"/>
          <p:cNvPicPr>
            <a:picLocks noChangeAspect="1"/>
          </p:cNvPicPr>
          <p:nvPr/>
        </p:nvPicPr>
        <p:blipFill>
          <a:blip r:embed="rId2">
            <a:extLst/>
          </a:blip>
          <a:stretch>
            <a:fillRect/>
          </a:stretch>
        </p:blipFill>
        <p:spPr>
          <a:xfrm>
            <a:off x="3987229" y="2428527"/>
            <a:ext cx="12925571" cy="7160502"/>
          </a:xfrm>
          <a:prstGeom prst="rect">
            <a:avLst/>
          </a:prstGeom>
          <a:ln w="12700">
            <a:miter lim="400000"/>
          </a:ln>
        </p:spPr>
      </p:pic>
      <p:sp>
        <p:nvSpPr>
          <p:cNvPr id="1200" name="Title 1"/>
          <p:cNvSpPr txBox="1">
            <a:spLocks noGrp="1"/>
          </p:cNvSpPr>
          <p:nvPr>
            <p:ph type="title"/>
          </p:nvPr>
        </p:nvSpPr>
        <p:spPr>
          <a:xfrm>
            <a:off x="977771" y="843460"/>
            <a:ext cx="12883037" cy="1346291"/>
          </a:xfrm>
          <a:prstGeom prst="rect">
            <a:avLst/>
          </a:prstGeom>
        </p:spPr>
        <p:txBody>
          <a:bodyPr/>
          <a:lstStyle/>
          <a:p>
            <a:endParaRPr/>
          </a:p>
        </p:txBody>
      </p:sp>
      <p:pic>
        <p:nvPicPr>
          <p:cNvPr id="1201" name="Picture 2" descr="Picture 2"/>
          <p:cNvPicPr>
            <a:picLocks noChangeAspect="1"/>
          </p:cNvPicPr>
          <p:nvPr/>
        </p:nvPicPr>
        <p:blipFill>
          <a:blip r:embed="rId3">
            <a:extLst/>
          </a:blip>
          <a:stretch>
            <a:fillRect/>
          </a:stretch>
        </p:blipFill>
        <p:spPr>
          <a:xfrm>
            <a:off x="386829" y="276862"/>
            <a:ext cx="9228621" cy="4778156"/>
          </a:xfrm>
          <a:prstGeom prst="rect">
            <a:avLst/>
          </a:prstGeom>
          <a:ln w="12700">
            <a:miter lim="400000"/>
          </a:ln>
        </p:spPr>
      </p:pic>
      <p:pic>
        <p:nvPicPr>
          <p:cNvPr id="1202" name="Picture 5" descr="Picture 5"/>
          <p:cNvPicPr>
            <a:picLocks noChangeAspect="1"/>
          </p:cNvPicPr>
          <p:nvPr/>
        </p:nvPicPr>
        <p:blipFill>
          <a:blip r:embed="rId4">
            <a:extLst/>
          </a:blip>
          <a:stretch>
            <a:fillRect/>
          </a:stretch>
        </p:blipFill>
        <p:spPr>
          <a:xfrm>
            <a:off x="7515621" y="276862"/>
            <a:ext cx="9556310" cy="1455548"/>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4" name="Title 1"/>
          <p:cNvSpPr txBox="1">
            <a:spLocks noGrp="1"/>
          </p:cNvSpPr>
          <p:nvPr>
            <p:ph type="title"/>
          </p:nvPr>
        </p:nvSpPr>
        <p:spPr>
          <a:xfrm>
            <a:off x="977769" y="843460"/>
            <a:ext cx="12883040" cy="1346291"/>
          </a:xfrm>
          <a:prstGeom prst="rect">
            <a:avLst/>
          </a:prstGeom>
        </p:spPr>
        <p:txBody>
          <a:bodyPr/>
          <a:lstStyle/>
          <a:p>
            <a:r>
              <a:t>Remember that new feature?</a:t>
            </a:r>
          </a:p>
        </p:txBody>
      </p:sp>
      <p:sp>
        <p:nvSpPr>
          <p:cNvPr id="1205" name="Text Placeholder 2"/>
          <p:cNvSpPr txBox="1">
            <a:spLocks noGrp="1"/>
          </p:cNvSpPr>
          <p:nvPr>
            <p:ph type="body" idx="1"/>
          </p:nvPr>
        </p:nvSpPr>
        <p:spPr>
          <a:xfrm>
            <a:off x="1917700" y="2603498"/>
            <a:ext cx="11942765" cy="5727705"/>
          </a:xfrm>
          <a:prstGeom prst="rect">
            <a:avLst/>
          </a:prstGeom>
        </p:spPr>
        <p:txBody>
          <a:bodyPr/>
          <a:lstStyle/>
          <a:p>
            <a:r>
              <a:t>Incident created in Dev CS</a:t>
            </a:r>
          </a:p>
          <a:p>
            <a:r>
              <a:t>Feature implemented in JET</a:t>
            </a:r>
          </a:p>
          <a:p>
            <a:r>
              <a:t>New release was built and deployed from DevCS to ACCS</a:t>
            </a:r>
          </a:p>
          <a:p>
            <a:r>
              <a:t>Refresh the Portal application in your browser</a:t>
            </a:r>
          </a:p>
          <a:p>
            <a:pPr marL="914231" lvl="1" indent="-304743">
              <a:spcBef>
                <a:spcPts val="600"/>
              </a:spcBef>
              <a:defRPr sz="3100"/>
            </a:pPr>
            <a:r>
              <a:t>Et voila</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 name="Title 1"/>
          <p:cNvSpPr txBox="1">
            <a:spLocks noGrp="1"/>
          </p:cNvSpPr>
          <p:nvPr>
            <p:ph type="title"/>
          </p:nvPr>
        </p:nvSpPr>
        <p:spPr>
          <a:xfrm>
            <a:off x="977771" y="843460"/>
            <a:ext cx="12883037" cy="1346291"/>
          </a:xfrm>
          <a:prstGeom prst="rect">
            <a:avLst/>
          </a:prstGeom>
        </p:spPr>
        <p:txBody>
          <a:bodyPr/>
          <a:lstStyle/>
          <a:p>
            <a:r>
              <a:t>OMC - APM</a:t>
            </a:r>
          </a:p>
        </p:txBody>
      </p:sp>
      <p:pic>
        <p:nvPicPr>
          <p:cNvPr id="1210" name="Picture 2" descr="Picture 2"/>
          <p:cNvPicPr>
            <a:picLocks noChangeAspect="1"/>
          </p:cNvPicPr>
          <p:nvPr/>
        </p:nvPicPr>
        <p:blipFill>
          <a:blip r:embed="rId3">
            <a:extLst/>
          </a:blip>
          <a:stretch>
            <a:fillRect/>
          </a:stretch>
        </p:blipFill>
        <p:spPr>
          <a:xfrm>
            <a:off x="1246480" y="1718542"/>
            <a:ext cx="14201051" cy="6621232"/>
          </a:xfrm>
          <a:prstGeom prst="rect">
            <a:avLst/>
          </a:prstGeom>
          <a:ln w="12700">
            <a:miter lim="400000"/>
          </a:ln>
        </p:spPr>
      </p:pic>
      <p:pic>
        <p:nvPicPr>
          <p:cNvPr id="1211" name="Picture 2" descr="Picture 2"/>
          <p:cNvPicPr>
            <a:picLocks noChangeAspect="1"/>
          </p:cNvPicPr>
          <p:nvPr/>
        </p:nvPicPr>
        <p:blipFill>
          <a:blip r:embed="rId4">
            <a:extLst/>
          </a:blip>
          <a:stretch>
            <a:fillRect/>
          </a:stretch>
        </p:blipFill>
        <p:spPr>
          <a:xfrm>
            <a:off x="8739758" y="5524872"/>
            <a:ext cx="8280228" cy="392123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1" grpId="1" animBg="1" advAuto="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5" name="Title 1"/>
          <p:cNvSpPr txBox="1">
            <a:spLocks noGrp="1"/>
          </p:cNvSpPr>
          <p:nvPr>
            <p:ph type="title"/>
          </p:nvPr>
        </p:nvSpPr>
        <p:spPr>
          <a:xfrm>
            <a:off x="977769" y="843460"/>
            <a:ext cx="12883040" cy="1346291"/>
          </a:xfrm>
          <a:prstGeom prst="rect">
            <a:avLst/>
          </a:prstGeom>
        </p:spPr>
        <p:txBody>
          <a:bodyPr/>
          <a:lstStyle/>
          <a:p>
            <a:r>
              <a:t>Conclusion</a:t>
            </a:r>
          </a:p>
        </p:txBody>
      </p:sp>
      <p:sp>
        <p:nvSpPr>
          <p:cNvPr id="1216" name="Text Placeholder 2"/>
          <p:cNvSpPr txBox="1">
            <a:spLocks noGrp="1"/>
          </p:cNvSpPr>
          <p:nvPr>
            <p:ph type="body" idx="1"/>
          </p:nvPr>
        </p:nvSpPr>
        <p:spPr>
          <a:xfrm>
            <a:off x="1917700" y="2603498"/>
            <a:ext cx="11942765" cy="5727705"/>
          </a:xfrm>
          <a:prstGeom prst="rect">
            <a:avLst/>
          </a:prstGeom>
        </p:spPr>
        <p:txBody>
          <a:bodyPr/>
          <a:lstStyle/>
          <a:p>
            <a:r>
              <a:t>What about that world record?</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 name="Rectangle 157"/>
          <p:cNvSpPr/>
          <p:nvPr/>
        </p:nvSpPr>
        <p:spPr>
          <a:xfrm>
            <a:off x="-137163" y="8572479"/>
            <a:ext cx="10530846" cy="87632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219" name="Title 1"/>
          <p:cNvSpPr txBox="1">
            <a:spLocks noGrp="1"/>
          </p:cNvSpPr>
          <p:nvPr>
            <p:ph type="title"/>
          </p:nvPr>
        </p:nvSpPr>
        <p:spPr>
          <a:xfrm>
            <a:off x="977769" y="843460"/>
            <a:ext cx="12883040" cy="1346291"/>
          </a:xfrm>
          <a:prstGeom prst="rect">
            <a:avLst/>
          </a:prstGeom>
        </p:spPr>
        <p:txBody>
          <a:bodyPr/>
          <a:lstStyle/>
          <a:p>
            <a:r>
              <a:t>Cloud services architecture++</a:t>
            </a:r>
          </a:p>
        </p:txBody>
      </p:sp>
      <p:grpSp>
        <p:nvGrpSpPr>
          <p:cNvPr id="1222" name="Oval 4"/>
          <p:cNvGrpSpPr/>
          <p:nvPr/>
        </p:nvGrpSpPr>
        <p:grpSpPr>
          <a:xfrm>
            <a:off x="1784400" y="2201135"/>
            <a:ext cx="1897834" cy="968949"/>
            <a:chOff x="0" y="0"/>
            <a:chExt cx="1897833" cy="968948"/>
          </a:xfrm>
        </p:grpSpPr>
        <p:sp>
          <p:nvSpPr>
            <p:cNvPr id="1220" name="Oval"/>
            <p:cNvSpPr/>
            <p:nvPr/>
          </p:nvSpPr>
          <p:spPr>
            <a:xfrm>
              <a:off x="0" y="-1"/>
              <a:ext cx="1897834" cy="968949"/>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221" name="Audience"/>
            <p:cNvSpPr txBox="1"/>
            <p:nvPr/>
          </p:nvSpPr>
          <p:spPr>
            <a:xfrm>
              <a:off x="277930" y="172055"/>
              <a:ext cx="1341974" cy="624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600">
                  <a:latin typeface="Arial Unicode MS"/>
                  <a:ea typeface="Arial Unicode MS"/>
                  <a:cs typeface="Arial Unicode MS"/>
                  <a:sym typeface="Arial Unicode MS"/>
                </a:defRPr>
              </a:lvl1pPr>
            </a:lstStyle>
            <a:p>
              <a:r>
                <a:t>Audience</a:t>
              </a:r>
            </a:p>
          </p:txBody>
        </p:sp>
      </p:grpSp>
      <p:pic>
        <p:nvPicPr>
          <p:cNvPr id="1223" name="Picture 2" descr="Picture 2"/>
          <p:cNvPicPr>
            <a:picLocks noChangeAspect="1"/>
          </p:cNvPicPr>
          <p:nvPr/>
        </p:nvPicPr>
        <p:blipFill>
          <a:blip r:embed="rId2">
            <a:extLst/>
          </a:blip>
          <a:stretch>
            <a:fillRect/>
          </a:stretch>
        </p:blipFill>
        <p:spPr>
          <a:xfrm>
            <a:off x="3477929" y="3082257"/>
            <a:ext cx="1359316" cy="1106024"/>
          </a:xfrm>
          <a:prstGeom prst="rect">
            <a:avLst/>
          </a:prstGeom>
          <a:ln w="12700">
            <a:miter lim="400000"/>
          </a:ln>
        </p:spPr>
      </p:pic>
      <p:grpSp>
        <p:nvGrpSpPr>
          <p:cNvPr id="1226" name="Rounded Rectangle 6"/>
          <p:cNvGrpSpPr/>
          <p:nvPr/>
        </p:nvGrpSpPr>
        <p:grpSpPr>
          <a:xfrm>
            <a:off x="6391232" y="2734029"/>
            <a:ext cx="1518273" cy="753627"/>
            <a:chOff x="0" y="0"/>
            <a:chExt cx="1518271" cy="753626"/>
          </a:xfrm>
        </p:grpSpPr>
        <p:sp>
          <p:nvSpPr>
            <p:cNvPr id="1224"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25" name="IoT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229" name="Rounded Rectangle 7"/>
          <p:cNvGrpSpPr/>
          <p:nvPr/>
        </p:nvGrpSpPr>
        <p:grpSpPr>
          <a:xfrm>
            <a:off x="5261689" y="5319182"/>
            <a:ext cx="1518273" cy="753627"/>
            <a:chOff x="0" y="0"/>
            <a:chExt cx="1518271" cy="753625"/>
          </a:xfrm>
        </p:grpSpPr>
        <p:sp>
          <p:nvSpPr>
            <p:cNvPr id="1227"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28" name="P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PCS</a:t>
              </a:r>
            </a:p>
          </p:txBody>
        </p:sp>
      </p:grpSp>
      <p:grpSp>
        <p:nvGrpSpPr>
          <p:cNvPr id="1232" name="Rounded Rectangle 8"/>
          <p:cNvGrpSpPr/>
          <p:nvPr/>
        </p:nvGrpSpPr>
        <p:grpSpPr>
          <a:xfrm>
            <a:off x="1994486" y="6720043"/>
            <a:ext cx="1518272" cy="753627"/>
            <a:chOff x="0" y="0"/>
            <a:chExt cx="1518271" cy="753625"/>
          </a:xfrm>
        </p:grpSpPr>
        <p:sp>
          <p:nvSpPr>
            <p:cNvPr id="1230"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31" name="Doc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Doc CS</a:t>
              </a:r>
            </a:p>
          </p:txBody>
        </p:sp>
      </p:grpSp>
      <p:grpSp>
        <p:nvGrpSpPr>
          <p:cNvPr id="1235" name="Rounded Rectangle 9">
            <a:hlinkClick r:id="rId3"/>
          </p:cNvPr>
          <p:cNvGrpSpPr/>
          <p:nvPr/>
        </p:nvGrpSpPr>
        <p:grpSpPr>
          <a:xfrm>
            <a:off x="11518953" y="4868845"/>
            <a:ext cx="1518273" cy="753627"/>
            <a:chOff x="0" y="0"/>
            <a:chExt cx="1518271" cy="753625"/>
          </a:xfrm>
        </p:grpSpPr>
        <p:sp>
          <p:nvSpPr>
            <p:cNvPr id="1233" name="Rounded Rectangle"/>
            <p:cNvSpPr/>
            <p:nvPr/>
          </p:nvSpPr>
          <p:spPr>
            <a:xfrm>
              <a:off x="-1" y="0"/>
              <a:ext cx="1518272" cy="75362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34" name="SOA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238" name="Rounded Rectangle 10"/>
          <p:cNvGrpSpPr/>
          <p:nvPr/>
        </p:nvGrpSpPr>
        <p:grpSpPr>
          <a:xfrm>
            <a:off x="9204919" y="2973326"/>
            <a:ext cx="1518273" cy="753628"/>
            <a:chOff x="0" y="0"/>
            <a:chExt cx="1518271" cy="753626"/>
          </a:xfrm>
        </p:grpSpPr>
        <p:sp>
          <p:nvSpPr>
            <p:cNvPr id="1236"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37" name="DBaa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239" name="Elbow Connector 11"/>
          <p:cNvSpPr/>
          <p:nvPr/>
        </p:nvSpPr>
        <p:spPr>
          <a:xfrm>
            <a:off x="2659378" y="6056629"/>
            <a:ext cx="93983" cy="6629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352"/>
                </a:lnTo>
                <a:lnTo>
                  <a:pt x="21600" y="9352"/>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40" name="Elbow Connector 12"/>
          <p:cNvSpPr/>
          <p:nvPr/>
        </p:nvSpPr>
        <p:spPr>
          <a:xfrm>
            <a:off x="6779259" y="5114290"/>
            <a:ext cx="1918973" cy="58166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41" name="Straight Arrow Connector 13"/>
          <p:cNvSpPr/>
          <p:nvPr/>
        </p:nvSpPr>
        <p:spPr>
          <a:xfrm>
            <a:off x="2807321" y="3222281"/>
            <a:ext cx="576067" cy="478267"/>
          </a:xfrm>
          <a:prstGeom prst="line">
            <a:avLst/>
          </a:prstGeom>
          <a:ln w="6350">
            <a:solidFill>
              <a:schemeClr val="accent1"/>
            </a:solidFill>
            <a:miter/>
            <a:tailEnd type="triangle"/>
          </a:ln>
        </p:spPr>
        <p:txBody>
          <a:bodyPr lIns="45718" tIns="45718" rIns="45718" bIns="45718"/>
          <a:lstStyle/>
          <a:p>
            <a:endParaRPr/>
          </a:p>
        </p:txBody>
      </p:sp>
      <p:sp>
        <p:nvSpPr>
          <p:cNvPr id="1242" name="Straight Arrow Connector 14"/>
          <p:cNvSpPr/>
          <p:nvPr/>
        </p:nvSpPr>
        <p:spPr>
          <a:xfrm>
            <a:off x="3095350" y="3144496"/>
            <a:ext cx="432051" cy="304028"/>
          </a:xfrm>
          <a:prstGeom prst="line">
            <a:avLst/>
          </a:prstGeom>
          <a:ln w="6350">
            <a:solidFill>
              <a:schemeClr val="accent1"/>
            </a:solidFill>
            <a:miter/>
            <a:tailEnd type="triangle"/>
          </a:ln>
        </p:spPr>
        <p:txBody>
          <a:bodyPr lIns="45718" tIns="45718" rIns="45718" bIns="45718"/>
          <a:lstStyle/>
          <a:p>
            <a:endParaRPr/>
          </a:p>
        </p:txBody>
      </p:sp>
      <p:sp>
        <p:nvSpPr>
          <p:cNvPr id="1243" name="Straight Arrow Connector 15"/>
          <p:cNvSpPr/>
          <p:nvPr/>
        </p:nvSpPr>
        <p:spPr>
          <a:xfrm>
            <a:off x="3239367" y="2971550"/>
            <a:ext cx="918219" cy="110708"/>
          </a:xfrm>
          <a:prstGeom prst="line">
            <a:avLst/>
          </a:prstGeom>
          <a:ln w="6350">
            <a:solidFill>
              <a:schemeClr val="accent1"/>
            </a:solidFill>
            <a:miter/>
            <a:tailEnd type="triangle"/>
          </a:ln>
        </p:spPr>
        <p:txBody>
          <a:bodyPr lIns="45718" tIns="45718" rIns="45718" bIns="45718"/>
          <a:lstStyle/>
          <a:p>
            <a:endParaRPr/>
          </a:p>
        </p:txBody>
      </p:sp>
      <p:sp>
        <p:nvSpPr>
          <p:cNvPr id="1244" name="Elbow Connector 16"/>
          <p:cNvSpPr/>
          <p:nvPr/>
        </p:nvSpPr>
        <p:spPr>
          <a:xfrm>
            <a:off x="4658359" y="3110228"/>
            <a:ext cx="1732283" cy="52070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247" name="Rounded Rectangle 17">
            <a:hlinkClick r:id="rId4"/>
          </p:cNvPr>
          <p:cNvGrpSpPr/>
          <p:nvPr/>
        </p:nvGrpSpPr>
        <p:grpSpPr>
          <a:xfrm>
            <a:off x="12999814" y="6434829"/>
            <a:ext cx="2754488" cy="753627"/>
            <a:chOff x="0" y="0"/>
            <a:chExt cx="2754486" cy="753625"/>
          </a:xfrm>
        </p:grpSpPr>
        <p:sp>
          <p:nvSpPr>
            <p:cNvPr id="1245" name="Rounded Rectangle"/>
            <p:cNvSpPr/>
            <p:nvPr/>
          </p:nvSpPr>
          <p:spPr>
            <a:xfrm>
              <a:off x="-1" y="-1"/>
              <a:ext cx="2754488"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46" name="MCS"/>
            <p:cNvSpPr txBox="1"/>
            <p:nvPr/>
          </p:nvSpPr>
          <p:spPr>
            <a:xfrm>
              <a:off x="36788" y="121540"/>
              <a:ext cx="2680908"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MCS</a:t>
              </a:r>
            </a:p>
          </p:txBody>
        </p:sp>
      </p:grpSp>
      <p:grpSp>
        <p:nvGrpSpPr>
          <p:cNvPr id="1250" name="Rounded Rectangle 18">
            <a:hlinkClick r:id="rId5"/>
          </p:cNvPr>
          <p:cNvGrpSpPr/>
          <p:nvPr/>
        </p:nvGrpSpPr>
        <p:grpSpPr>
          <a:xfrm>
            <a:off x="8261221" y="7662266"/>
            <a:ext cx="3423630" cy="1076608"/>
            <a:chOff x="0" y="-1"/>
            <a:chExt cx="3423629" cy="1076607"/>
          </a:xfrm>
        </p:grpSpPr>
        <p:sp>
          <p:nvSpPr>
            <p:cNvPr id="1248" name="Rounded Rectangle"/>
            <p:cNvSpPr/>
            <p:nvPr/>
          </p:nvSpPr>
          <p:spPr>
            <a:xfrm>
              <a:off x="-1" y="-2"/>
              <a:ext cx="3423630" cy="107660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1249" name="JET on…"/>
            <p:cNvSpPr txBox="1"/>
            <p:nvPr/>
          </p:nvSpPr>
          <p:spPr>
            <a:xfrm>
              <a:off x="52553" y="162381"/>
              <a:ext cx="3318521" cy="751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1251" name="Elbow Connector 19"/>
          <p:cNvSpPr/>
          <p:nvPr/>
        </p:nvSpPr>
        <p:spPr>
          <a:xfrm>
            <a:off x="11639550" y="5622290"/>
            <a:ext cx="637541" cy="55372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99"/>
                </a:lnTo>
                <a:lnTo>
                  <a:pt x="21600" y="10899"/>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52" name="Elbow Connector 20"/>
          <p:cNvSpPr/>
          <p:nvPr/>
        </p:nvSpPr>
        <p:spPr>
          <a:xfrm>
            <a:off x="9972040" y="6920230"/>
            <a:ext cx="1667512" cy="74168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726"/>
                </a:lnTo>
                <a:lnTo>
                  <a:pt x="21600" y="10726"/>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53" name="Elbow Connector 22"/>
          <p:cNvSpPr/>
          <p:nvPr/>
        </p:nvSpPr>
        <p:spPr>
          <a:xfrm rot="16200000" flipV="1">
            <a:off x="10533308" y="3540016"/>
            <a:ext cx="1504077" cy="11243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56" name="Rounded Rectangle 23">
            <a:hlinkClick r:id="rId6"/>
          </p:cNvPr>
          <p:cNvGrpSpPr/>
          <p:nvPr/>
        </p:nvGrpSpPr>
        <p:grpSpPr>
          <a:xfrm>
            <a:off x="13714368" y="2870297"/>
            <a:ext cx="1518273" cy="840737"/>
            <a:chOff x="0" y="0"/>
            <a:chExt cx="1518271" cy="840735"/>
          </a:xfrm>
        </p:grpSpPr>
        <p:sp>
          <p:nvSpPr>
            <p:cNvPr id="1254" name="Rounded Rectangle"/>
            <p:cNvSpPr/>
            <p:nvPr/>
          </p:nvSpPr>
          <p:spPr>
            <a:xfrm>
              <a:off x="-1" y="43559"/>
              <a:ext cx="1518272"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55" name="ACCS or  Functions"/>
            <p:cNvSpPr txBox="1"/>
            <p:nvPr/>
          </p:nvSpPr>
          <p:spPr>
            <a:xfrm>
              <a:off x="36788" y="-1"/>
              <a:ext cx="1444693" cy="840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ACCS or  </a:t>
              </a:r>
              <a:r>
                <a:rPr sz="2000"/>
                <a:t>Functions</a:t>
              </a:r>
            </a:p>
          </p:txBody>
        </p:sp>
      </p:grpSp>
      <p:sp>
        <p:nvSpPr>
          <p:cNvPr id="1257" name="Elbow Connector 24"/>
          <p:cNvSpPr/>
          <p:nvPr/>
        </p:nvSpPr>
        <p:spPr>
          <a:xfrm rot="5400000" flipH="1" flipV="1">
            <a:off x="12292513" y="3446991"/>
            <a:ext cx="1407434" cy="14362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60" name="Rounded Rectangle 25"/>
          <p:cNvGrpSpPr/>
          <p:nvPr/>
        </p:nvGrpSpPr>
        <p:grpSpPr>
          <a:xfrm>
            <a:off x="4433446" y="6955535"/>
            <a:ext cx="2305171" cy="929637"/>
            <a:chOff x="0" y="0"/>
            <a:chExt cx="2305169" cy="929635"/>
          </a:xfrm>
        </p:grpSpPr>
        <p:sp>
          <p:nvSpPr>
            <p:cNvPr id="1258" name="Rounded Rectangle"/>
            <p:cNvSpPr/>
            <p:nvPr/>
          </p:nvSpPr>
          <p:spPr>
            <a:xfrm>
              <a:off x="0" y="88009"/>
              <a:ext cx="2305170"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59" name="Conversations (OSN)"/>
            <p:cNvSpPr txBox="1"/>
            <p:nvPr/>
          </p:nvSpPr>
          <p:spPr>
            <a:xfrm>
              <a:off x="36787" y="0"/>
              <a:ext cx="2231594"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261" name="Elbow Connector 26"/>
          <p:cNvSpPr/>
          <p:nvPr/>
        </p:nvSpPr>
        <p:spPr>
          <a:xfrm>
            <a:off x="5585459" y="6071870"/>
            <a:ext cx="434343" cy="8826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264" name="Rounded Rectangle 27"/>
          <p:cNvGrpSpPr/>
          <p:nvPr/>
        </p:nvGrpSpPr>
        <p:grpSpPr>
          <a:xfrm>
            <a:off x="3932515" y="1667291"/>
            <a:ext cx="1805842" cy="891079"/>
            <a:chOff x="0" y="-1"/>
            <a:chExt cx="1805841" cy="891078"/>
          </a:xfrm>
        </p:grpSpPr>
        <p:sp>
          <p:nvSpPr>
            <p:cNvPr id="1262" name="Rounded Rectangle"/>
            <p:cNvSpPr/>
            <p:nvPr/>
          </p:nvSpPr>
          <p:spPr>
            <a:xfrm>
              <a:off x="0" y="-2"/>
              <a:ext cx="1805842" cy="891080"/>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263" name="Real “Things” (Pis, Arduino’s, …)"/>
            <p:cNvSpPr txBox="1"/>
            <p:nvPr/>
          </p:nvSpPr>
          <p:spPr>
            <a:xfrm>
              <a:off x="43497" y="158515"/>
              <a:ext cx="1718847"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265" name="Elbow Connector 28"/>
          <p:cNvSpPr/>
          <p:nvPr/>
        </p:nvSpPr>
        <p:spPr>
          <a:xfrm>
            <a:off x="5744209" y="2112010"/>
            <a:ext cx="1405893" cy="6210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66" name="Elbow Connector 31"/>
          <p:cNvSpPr/>
          <p:nvPr/>
        </p:nvSpPr>
        <p:spPr>
          <a:xfrm rot="16200000" flipV="1">
            <a:off x="13369698" y="1810053"/>
            <a:ext cx="1317814" cy="8898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67" name="Elbow Connector 33"/>
          <p:cNvSpPr/>
          <p:nvPr/>
        </p:nvSpPr>
        <p:spPr>
          <a:xfrm rot="10800000">
            <a:off x="4587240" y="3920871"/>
            <a:ext cx="3352685" cy="757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70" name="Rounded Rectangle 35">
            <a:hlinkClick r:id="rId7"/>
          </p:cNvPr>
          <p:cNvGrpSpPr/>
          <p:nvPr/>
        </p:nvGrpSpPr>
        <p:grpSpPr>
          <a:xfrm>
            <a:off x="7939921" y="4242146"/>
            <a:ext cx="1518273" cy="872597"/>
            <a:chOff x="0" y="0"/>
            <a:chExt cx="1518271" cy="872596"/>
          </a:xfrm>
        </p:grpSpPr>
        <p:sp>
          <p:nvSpPr>
            <p:cNvPr id="1268" name="Rounded Rectangle"/>
            <p:cNvSpPr/>
            <p:nvPr/>
          </p:nvSpPr>
          <p:spPr>
            <a:xfrm>
              <a:off x="-1" y="-1"/>
              <a:ext cx="1518272" cy="872598"/>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69" name="ICS"/>
            <p:cNvSpPr txBox="1"/>
            <p:nvPr/>
          </p:nvSpPr>
          <p:spPr>
            <a:xfrm>
              <a:off x="42593" y="181026"/>
              <a:ext cx="1433082"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pic>
        <p:nvPicPr>
          <p:cNvPr id="1271" name="Picture 2" descr="Picture 2"/>
          <p:cNvPicPr>
            <a:picLocks noChangeAspect="1"/>
          </p:cNvPicPr>
          <p:nvPr/>
        </p:nvPicPr>
        <p:blipFill>
          <a:blip r:embed="rId8">
            <a:extLst/>
          </a:blip>
          <a:stretch>
            <a:fillRect/>
          </a:stretch>
        </p:blipFill>
        <p:spPr>
          <a:xfrm>
            <a:off x="11307546" y="7528014"/>
            <a:ext cx="538304" cy="538304"/>
          </a:xfrm>
          <a:prstGeom prst="rect">
            <a:avLst/>
          </a:prstGeom>
          <a:ln w="12700">
            <a:miter lim="400000"/>
          </a:ln>
        </p:spPr>
      </p:pic>
      <p:grpSp>
        <p:nvGrpSpPr>
          <p:cNvPr id="1274" name="Rounded Rectangle 37"/>
          <p:cNvGrpSpPr/>
          <p:nvPr/>
        </p:nvGrpSpPr>
        <p:grpSpPr>
          <a:xfrm>
            <a:off x="1734205" y="5127168"/>
            <a:ext cx="1851284" cy="929637"/>
            <a:chOff x="0" y="0"/>
            <a:chExt cx="1851283" cy="929635"/>
          </a:xfrm>
        </p:grpSpPr>
        <p:sp>
          <p:nvSpPr>
            <p:cNvPr id="1272" name="Rounded Rectangle"/>
            <p:cNvSpPr/>
            <p:nvPr/>
          </p:nvSpPr>
          <p:spPr>
            <a:xfrm>
              <a:off x="0" y="88009"/>
              <a:ext cx="1851284" cy="75362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73" name="Experience CS"/>
            <p:cNvSpPr txBox="1"/>
            <p:nvPr/>
          </p:nvSpPr>
          <p:spPr>
            <a:xfrm>
              <a:off x="36789" y="-1"/>
              <a:ext cx="1777705"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Experience CS</a:t>
              </a:r>
            </a:p>
          </p:txBody>
        </p:sp>
      </p:grpSp>
      <p:sp>
        <p:nvSpPr>
          <p:cNvPr id="1275" name="Elbow Connector 38"/>
          <p:cNvSpPr/>
          <p:nvPr/>
        </p:nvSpPr>
        <p:spPr>
          <a:xfrm rot="10800000">
            <a:off x="3605201" y="5572885"/>
            <a:ext cx="1656491" cy="12311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76" name="Elbow Connector 39"/>
          <p:cNvSpPr/>
          <p:nvPr/>
        </p:nvSpPr>
        <p:spPr>
          <a:xfrm>
            <a:off x="1524000" y="2112010"/>
            <a:ext cx="2401573" cy="572770"/>
          </a:xfrm>
          <a:custGeom>
            <a:avLst/>
            <a:gdLst/>
            <a:ahLst/>
            <a:cxnLst>
              <a:cxn ang="0">
                <a:pos x="wd2" y="hd2"/>
              </a:cxn>
              <a:cxn ang="5400000">
                <a:pos x="wd2" y="hd2"/>
              </a:cxn>
              <a:cxn ang="10800000">
                <a:pos x="wd2" y="hd2"/>
              </a:cxn>
              <a:cxn ang="16200000">
                <a:pos x="wd2" y="hd2"/>
              </a:cxn>
            </a:cxnLst>
            <a:rect l="0" t="0" r="r" b="b"/>
            <a:pathLst>
              <a:path w="21600" h="21600" extrusionOk="0">
                <a:moveTo>
                  <a:pt x="2285"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279" name="Rounded Rectangle 41"/>
          <p:cNvGrpSpPr/>
          <p:nvPr/>
        </p:nvGrpSpPr>
        <p:grpSpPr>
          <a:xfrm>
            <a:off x="13166726" y="8357805"/>
            <a:ext cx="1435559" cy="670607"/>
            <a:chOff x="0" y="-1"/>
            <a:chExt cx="1435558" cy="670606"/>
          </a:xfrm>
        </p:grpSpPr>
        <p:sp>
          <p:nvSpPr>
            <p:cNvPr id="1277" name="Rounded Rectangle"/>
            <p:cNvSpPr/>
            <p:nvPr/>
          </p:nvSpPr>
          <p:spPr>
            <a:xfrm>
              <a:off x="0" y="-2"/>
              <a:ext cx="1435559" cy="67060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278" name="MAX"/>
            <p:cNvSpPr txBox="1"/>
            <p:nvPr/>
          </p:nvSpPr>
          <p:spPr>
            <a:xfrm>
              <a:off x="32736" y="80030"/>
              <a:ext cx="1370086"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MAX</a:t>
              </a:r>
            </a:p>
          </p:txBody>
        </p:sp>
      </p:grpSp>
      <p:grpSp>
        <p:nvGrpSpPr>
          <p:cNvPr id="1282" name="Rounded Rectangle 45"/>
          <p:cNvGrpSpPr/>
          <p:nvPr/>
        </p:nvGrpSpPr>
        <p:grpSpPr>
          <a:xfrm>
            <a:off x="11005973" y="6182828"/>
            <a:ext cx="1268833" cy="732411"/>
            <a:chOff x="0" y="0"/>
            <a:chExt cx="1268831" cy="732409"/>
          </a:xfrm>
        </p:grpSpPr>
        <p:sp>
          <p:nvSpPr>
            <p:cNvPr id="1280" name="Rounded Rectangle"/>
            <p:cNvSpPr/>
            <p:nvPr/>
          </p:nvSpPr>
          <p:spPr>
            <a:xfrm>
              <a:off x="0" y="-1"/>
              <a:ext cx="1268832"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281" name="API P"/>
            <p:cNvSpPr txBox="1"/>
            <p:nvPr/>
          </p:nvSpPr>
          <p:spPr>
            <a:xfrm>
              <a:off x="35753" y="110932"/>
              <a:ext cx="1197325"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API P</a:t>
              </a:r>
            </a:p>
          </p:txBody>
        </p:sp>
      </p:grpSp>
      <p:sp>
        <p:nvSpPr>
          <p:cNvPr id="1283" name="Elbow Connector 50"/>
          <p:cNvSpPr/>
          <p:nvPr/>
        </p:nvSpPr>
        <p:spPr>
          <a:xfrm rot="16200000" flipV="1">
            <a:off x="13095969" y="7569272"/>
            <a:ext cx="1219553" cy="3575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86" name="Rounded Rectangle 51"/>
          <p:cNvGrpSpPr/>
          <p:nvPr/>
        </p:nvGrpSpPr>
        <p:grpSpPr>
          <a:xfrm>
            <a:off x="15113716" y="4855123"/>
            <a:ext cx="1405558" cy="701037"/>
            <a:chOff x="0" y="0"/>
            <a:chExt cx="1405556" cy="701035"/>
          </a:xfrm>
        </p:grpSpPr>
        <p:sp>
          <p:nvSpPr>
            <p:cNvPr id="1284" name="Rounded Rectangle"/>
            <p:cNvSpPr/>
            <p:nvPr/>
          </p:nvSpPr>
          <p:spPr>
            <a:xfrm>
              <a:off x="0" y="623"/>
              <a:ext cx="1405557" cy="69979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285" name="OMC…"/>
            <p:cNvSpPr txBox="1"/>
            <p:nvPr/>
          </p:nvSpPr>
          <p:spPr>
            <a:xfrm>
              <a:off x="34161" y="-1"/>
              <a:ext cx="1337234" cy="701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287" name="Oval 52"/>
          <p:cNvSpPr/>
          <p:nvPr/>
        </p:nvSpPr>
        <p:spPr>
          <a:xfrm>
            <a:off x="12827575" y="5306193"/>
            <a:ext cx="488303" cy="37681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8" name="TextBox 53"/>
          <p:cNvSpPr txBox="1"/>
          <p:nvPr/>
        </p:nvSpPr>
        <p:spPr>
          <a:xfrm>
            <a:off x="12800844" y="5299485"/>
            <a:ext cx="570781"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289" name="Elbow Connector 54"/>
          <p:cNvSpPr/>
          <p:nvPr/>
        </p:nvSpPr>
        <p:spPr>
          <a:xfrm>
            <a:off x="13371622" y="5346696"/>
            <a:ext cx="1742099" cy="265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0" name="Oval 55"/>
          <p:cNvSpPr/>
          <p:nvPr/>
        </p:nvSpPr>
        <p:spPr>
          <a:xfrm>
            <a:off x="12827575" y="5612052"/>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91" name="TextBox 56"/>
          <p:cNvSpPr txBox="1"/>
          <p:nvPr/>
        </p:nvSpPr>
        <p:spPr>
          <a:xfrm>
            <a:off x="12826489" y="5587519"/>
            <a:ext cx="412348"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292" name="Oval 57"/>
          <p:cNvSpPr/>
          <p:nvPr/>
        </p:nvSpPr>
        <p:spPr>
          <a:xfrm>
            <a:off x="10535770" y="3552697"/>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93" name="TextBox 58"/>
          <p:cNvSpPr txBox="1"/>
          <p:nvPr/>
        </p:nvSpPr>
        <p:spPr>
          <a:xfrm>
            <a:off x="10585184" y="3603730"/>
            <a:ext cx="412348"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294" name="Oval 61"/>
          <p:cNvSpPr/>
          <p:nvPr/>
        </p:nvSpPr>
        <p:spPr>
          <a:xfrm>
            <a:off x="11359205" y="8485316"/>
            <a:ext cx="488303" cy="37681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95" name="TextBox 62"/>
          <p:cNvSpPr txBox="1"/>
          <p:nvPr/>
        </p:nvSpPr>
        <p:spPr>
          <a:xfrm>
            <a:off x="11332474" y="8478611"/>
            <a:ext cx="570781"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296" name="Elbow Connector 64"/>
          <p:cNvSpPr/>
          <p:nvPr/>
        </p:nvSpPr>
        <p:spPr>
          <a:xfrm>
            <a:off x="12280900" y="6548118"/>
            <a:ext cx="718820" cy="26289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686" y="21600"/>
                </a:lnTo>
                <a:lnTo>
                  <a:pt x="10686"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299" name="Rounded Rectangle 73"/>
          <p:cNvGrpSpPr/>
          <p:nvPr/>
        </p:nvGrpSpPr>
        <p:grpSpPr>
          <a:xfrm>
            <a:off x="863897" y="8203041"/>
            <a:ext cx="1740623" cy="827845"/>
            <a:chOff x="0" y="0"/>
            <a:chExt cx="1740621" cy="827844"/>
          </a:xfrm>
        </p:grpSpPr>
        <p:sp>
          <p:nvSpPr>
            <p:cNvPr id="1297" name="Rounded Rectangle"/>
            <p:cNvSpPr/>
            <p:nvPr/>
          </p:nvSpPr>
          <p:spPr>
            <a:xfrm>
              <a:off x="-1" y="-1"/>
              <a:ext cx="1740622" cy="82784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298" name="Dev CS"/>
            <p:cNvSpPr txBox="1"/>
            <p:nvPr/>
          </p:nvSpPr>
          <p:spPr>
            <a:xfrm>
              <a:off x="40411" y="158649"/>
              <a:ext cx="1659797"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Dev CS</a:t>
              </a:r>
            </a:p>
          </p:txBody>
        </p:sp>
      </p:grpSp>
      <p:grpSp>
        <p:nvGrpSpPr>
          <p:cNvPr id="1302" name="Rounded Rectangle 75"/>
          <p:cNvGrpSpPr/>
          <p:nvPr/>
        </p:nvGrpSpPr>
        <p:grpSpPr>
          <a:xfrm>
            <a:off x="13157690" y="4074888"/>
            <a:ext cx="1113359" cy="929637"/>
            <a:chOff x="0" y="0"/>
            <a:chExt cx="1113357" cy="929635"/>
          </a:xfrm>
        </p:grpSpPr>
        <p:sp>
          <p:nvSpPr>
            <p:cNvPr id="1300" name="Rounded Rectangle"/>
            <p:cNvSpPr/>
            <p:nvPr/>
          </p:nvSpPr>
          <p:spPr>
            <a:xfrm>
              <a:off x="-1" y="104024"/>
              <a:ext cx="1113358" cy="72159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301" name="Event Hub"/>
            <p:cNvSpPr txBox="1"/>
            <p:nvPr/>
          </p:nvSpPr>
          <p:spPr>
            <a:xfrm>
              <a:off x="35224" y="0"/>
              <a:ext cx="1042909"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Event Hub</a:t>
              </a:r>
            </a:p>
          </p:txBody>
        </p:sp>
      </p:grpSp>
      <p:sp>
        <p:nvSpPr>
          <p:cNvPr id="1303" name="Lightning Bolt 76"/>
          <p:cNvSpPr/>
          <p:nvPr/>
        </p:nvSpPr>
        <p:spPr>
          <a:xfrm>
            <a:off x="13722224" y="3757617"/>
            <a:ext cx="300613" cy="556902"/>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304" name="Lightning Bolt 77"/>
          <p:cNvSpPr/>
          <p:nvPr/>
        </p:nvSpPr>
        <p:spPr>
          <a:xfrm>
            <a:off x="8522943" y="7355323"/>
            <a:ext cx="419864" cy="544479"/>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305" name="Lightning Bolt 79"/>
          <p:cNvSpPr/>
          <p:nvPr/>
        </p:nvSpPr>
        <p:spPr>
          <a:xfrm>
            <a:off x="12891726" y="6059668"/>
            <a:ext cx="413576" cy="550785"/>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1306" name="Picture 2" descr="Picture 2"/>
          <p:cNvPicPr>
            <a:picLocks noChangeAspect="1"/>
          </p:cNvPicPr>
          <p:nvPr/>
        </p:nvPicPr>
        <p:blipFill>
          <a:blip r:embed="rId9">
            <a:extLst/>
          </a:blip>
          <a:stretch>
            <a:fillRect/>
          </a:stretch>
        </p:blipFill>
        <p:spPr>
          <a:xfrm>
            <a:off x="2199282" y="2397836"/>
            <a:ext cx="1148876" cy="792380"/>
          </a:xfrm>
          <a:prstGeom prst="rect">
            <a:avLst/>
          </a:prstGeom>
          <a:ln w="12700">
            <a:miter lim="400000"/>
          </a:ln>
        </p:spPr>
      </p:pic>
      <p:pic>
        <p:nvPicPr>
          <p:cNvPr id="1307" name="Picture 2" descr="Picture 2"/>
          <p:cNvPicPr>
            <a:picLocks noChangeAspect="1"/>
          </p:cNvPicPr>
          <p:nvPr/>
        </p:nvPicPr>
        <p:blipFill>
          <a:blip r:embed="rId10">
            <a:extLst/>
          </a:blip>
          <a:stretch>
            <a:fillRect/>
          </a:stretch>
        </p:blipFill>
        <p:spPr>
          <a:xfrm>
            <a:off x="15782283" y="3920871"/>
            <a:ext cx="914664" cy="693116"/>
          </a:xfrm>
          <a:prstGeom prst="rect">
            <a:avLst/>
          </a:prstGeom>
          <a:ln w="12700">
            <a:miter lim="400000"/>
          </a:ln>
        </p:spPr>
      </p:pic>
      <p:grpSp>
        <p:nvGrpSpPr>
          <p:cNvPr id="1310" name="Rounded Rectangle 158"/>
          <p:cNvGrpSpPr/>
          <p:nvPr/>
        </p:nvGrpSpPr>
        <p:grpSpPr>
          <a:xfrm>
            <a:off x="9222960" y="5543028"/>
            <a:ext cx="1518273" cy="753627"/>
            <a:chOff x="0" y="0"/>
            <a:chExt cx="1518271" cy="753625"/>
          </a:xfrm>
        </p:grpSpPr>
        <p:sp>
          <p:nvSpPr>
            <p:cNvPr id="1308"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09" name="J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JCS</a:t>
              </a:r>
            </a:p>
          </p:txBody>
        </p:sp>
      </p:grpSp>
      <p:sp>
        <p:nvSpPr>
          <p:cNvPr id="1311" name="Oval 159"/>
          <p:cNvSpPr/>
          <p:nvPr/>
        </p:nvSpPr>
        <p:spPr>
          <a:xfrm>
            <a:off x="10474373" y="5961345"/>
            <a:ext cx="488303" cy="37681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312" name="TextBox 160"/>
          <p:cNvSpPr txBox="1"/>
          <p:nvPr/>
        </p:nvSpPr>
        <p:spPr>
          <a:xfrm>
            <a:off x="10447642" y="5954640"/>
            <a:ext cx="570781"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313" name="Oval 161"/>
          <p:cNvSpPr/>
          <p:nvPr/>
        </p:nvSpPr>
        <p:spPr>
          <a:xfrm>
            <a:off x="10474373" y="6267205"/>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314" name="TextBox 162"/>
          <p:cNvSpPr txBox="1"/>
          <p:nvPr/>
        </p:nvSpPr>
        <p:spPr>
          <a:xfrm>
            <a:off x="10473287" y="6242672"/>
            <a:ext cx="412348"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315" name="Elbow Connector 164"/>
          <p:cNvSpPr/>
          <p:nvPr/>
        </p:nvSpPr>
        <p:spPr>
          <a:xfrm>
            <a:off x="13092430" y="2244088"/>
            <a:ext cx="621032" cy="1046483"/>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690" y="21600"/>
                </a:lnTo>
                <a:lnTo>
                  <a:pt x="10690"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316" name="Elbow Connector 169"/>
          <p:cNvSpPr/>
          <p:nvPr/>
        </p:nvSpPr>
        <p:spPr>
          <a:xfrm>
            <a:off x="7909559" y="3110227"/>
            <a:ext cx="788673" cy="11315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317" name="Straight Arrow Connector 173"/>
          <p:cNvSpPr/>
          <p:nvPr/>
        </p:nvSpPr>
        <p:spPr>
          <a:xfrm flipH="1">
            <a:off x="3527400" y="6059668"/>
            <a:ext cx="1734293" cy="813280"/>
          </a:xfrm>
          <a:prstGeom prst="line">
            <a:avLst/>
          </a:prstGeom>
          <a:ln w="12700">
            <a:solidFill>
              <a:srgbClr val="C00000"/>
            </a:solidFill>
            <a:miter/>
            <a:tailEnd type="triangle"/>
          </a:ln>
        </p:spPr>
        <p:txBody>
          <a:bodyPr lIns="45718" tIns="45718" rIns="45718" bIns="45718"/>
          <a:lstStyle/>
          <a:p>
            <a:endParaRPr/>
          </a:p>
        </p:txBody>
      </p:sp>
      <p:sp>
        <p:nvSpPr>
          <p:cNvPr id="1318" name="Elbow Connector 175"/>
          <p:cNvSpPr/>
          <p:nvPr/>
        </p:nvSpPr>
        <p:spPr>
          <a:xfrm rot="10800000" flipV="1">
            <a:off x="6020825" y="4854211"/>
            <a:ext cx="1919101" cy="464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319" name="Elbow Connector 179"/>
          <p:cNvSpPr/>
          <p:nvPr/>
        </p:nvSpPr>
        <p:spPr>
          <a:xfrm flipV="1">
            <a:off x="13059365" y="4267429"/>
            <a:ext cx="2722920" cy="847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320" name="Elbow Connector 2048"/>
          <p:cNvSpPr/>
          <p:nvPr/>
        </p:nvSpPr>
        <p:spPr>
          <a:xfrm>
            <a:off x="9963149" y="3726179"/>
            <a:ext cx="17784" cy="18161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321" name="Right Arrow 2057"/>
          <p:cNvSpPr/>
          <p:nvPr/>
        </p:nvSpPr>
        <p:spPr>
          <a:xfrm>
            <a:off x="8783990" y="7288751"/>
            <a:ext cx="225084" cy="232614"/>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322" name="Right Arrow 202"/>
          <p:cNvSpPr/>
          <p:nvPr/>
        </p:nvSpPr>
        <p:spPr>
          <a:xfrm>
            <a:off x="13136494" y="5988098"/>
            <a:ext cx="225084" cy="232614"/>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323" name="Right Arrow 204"/>
          <p:cNvSpPr/>
          <p:nvPr/>
        </p:nvSpPr>
        <p:spPr>
          <a:xfrm>
            <a:off x="13518244" y="3792120"/>
            <a:ext cx="225084" cy="232614"/>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324" name="Elbow Connector 2076"/>
          <p:cNvSpPr/>
          <p:nvPr/>
        </p:nvSpPr>
        <p:spPr>
          <a:xfrm>
            <a:off x="13713460" y="3709670"/>
            <a:ext cx="759463" cy="1548132"/>
          </a:xfrm>
          <a:custGeom>
            <a:avLst/>
            <a:gdLst/>
            <a:ahLst/>
            <a:cxnLst>
              <a:cxn ang="0">
                <a:pos x="wd2" y="hd2"/>
              </a:cxn>
              <a:cxn ang="5400000">
                <a:pos x="wd2" y="hd2"/>
              </a:cxn>
              <a:cxn ang="10800000">
                <a:pos x="wd2" y="hd2"/>
              </a:cxn>
              <a:cxn ang="16200000">
                <a:pos x="wd2" y="hd2"/>
              </a:cxn>
            </a:cxnLst>
            <a:rect l="0" t="0" r="r" b="b"/>
            <a:pathLst>
              <a:path w="21600" h="21600" extrusionOk="0">
                <a:moveTo>
                  <a:pt x="0" y="1805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325" name="Elbow Connector 83"/>
          <p:cNvSpPr/>
          <p:nvPr/>
        </p:nvSpPr>
        <p:spPr>
          <a:xfrm rot="10800000">
            <a:off x="4587240" y="3920871"/>
            <a:ext cx="3352685" cy="757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326" name="Elbow Connector 84"/>
          <p:cNvSpPr/>
          <p:nvPr/>
        </p:nvSpPr>
        <p:spPr>
          <a:xfrm rot="10800000" flipV="1">
            <a:off x="6020825" y="4854211"/>
            <a:ext cx="1919101" cy="46497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327" name="Elbow Connector 85"/>
          <p:cNvSpPr/>
          <p:nvPr/>
        </p:nvSpPr>
        <p:spPr>
          <a:xfrm rot="16200000" flipV="1">
            <a:off x="9065035" y="4625968"/>
            <a:ext cx="1816083" cy="180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328" name="Elbow Connector 86"/>
          <p:cNvSpPr/>
          <p:nvPr/>
        </p:nvSpPr>
        <p:spPr>
          <a:xfrm>
            <a:off x="9458189" y="4724162"/>
            <a:ext cx="2060767" cy="567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329" name="Elbow Connector 88"/>
          <p:cNvSpPr/>
          <p:nvPr/>
        </p:nvSpPr>
        <p:spPr>
          <a:xfrm rot="10800000">
            <a:off x="9458190" y="4526279"/>
            <a:ext cx="2118508" cy="6213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330" name="Oval 91"/>
          <p:cNvSpPr/>
          <p:nvPr/>
        </p:nvSpPr>
        <p:spPr>
          <a:xfrm>
            <a:off x="15027177" y="3448520"/>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331" name="TextBox 92"/>
          <p:cNvSpPr txBox="1"/>
          <p:nvPr/>
        </p:nvSpPr>
        <p:spPr>
          <a:xfrm>
            <a:off x="15076591" y="3499553"/>
            <a:ext cx="412348"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332" name="Elbow Connector 94"/>
          <p:cNvSpPr/>
          <p:nvPr/>
        </p:nvSpPr>
        <p:spPr>
          <a:xfrm rot="5400000">
            <a:off x="9904872" y="2457018"/>
            <a:ext cx="575494" cy="4571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335" name="Rounded Rectangle 97"/>
          <p:cNvGrpSpPr/>
          <p:nvPr/>
        </p:nvGrpSpPr>
        <p:grpSpPr>
          <a:xfrm>
            <a:off x="10128722" y="4102175"/>
            <a:ext cx="1348966" cy="734798"/>
            <a:chOff x="0" y="0"/>
            <a:chExt cx="1348965" cy="734796"/>
          </a:xfrm>
        </p:grpSpPr>
        <p:sp>
          <p:nvSpPr>
            <p:cNvPr id="1333" name="Rounded Rectangle"/>
            <p:cNvSpPr/>
            <p:nvPr/>
          </p:nvSpPr>
          <p:spPr>
            <a:xfrm>
              <a:off x="-1" y="0"/>
              <a:ext cx="1348967" cy="734797"/>
            </a:xfrm>
            <a:prstGeom prst="roundRect">
              <a:avLst>
                <a:gd name="adj" fmla="val 16667"/>
              </a:avLst>
            </a:prstGeom>
            <a:solidFill>
              <a:srgbClr val="FFC000"/>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defRPr sz="1800">
                  <a:solidFill>
                    <a:srgbClr val="002060"/>
                  </a:solidFill>
                  <a:latin typeface="Arial Unicode MS"/>
                  <a:ea typeface="Arial Unicode MS"/>
                  <a:cs typeface="Arial Unicode MS"/>
                  <a:sym typeface="Arial Unicode MS"/>
                </a:defRPr>
              </a:pPr>
              <a:endParaRPr/>
            </a:p>
          </p:txBody>
        </p:sp>
        <p:sp>
          <p:nvSpPr>
            <p:cNvPr id="1334" name="Container  Cloud"/>
            <p:cNvSpPr txBox="1"/>
            <p:nvPr/>
          </p:nvSpPr>
          <p:spPr>
            <a:xfrm>
              <a:off x="35870" y="16878"/>
              <a:ext cx="1277224" cy="701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defRPr sz="1800">
                  <a:solidFill>
                    <a:srgbClr val="002060"/>
                  </a:solidFill>
                  <a:latin typeface="Arial Unicode MS"/>
                  <a:ea typeface="Arial Unicode MS"/>
                  <a:cs typeface="Arial Unicode MS"/>
                  <a:sym typeface="Arial Unicode MS"/>
                </a:defRPr>
              </a:pPr>
              <a:r>
                <a:t>Container </a:t>
              </a:r>
              <a:br/>
              <a:r>
                <a:t>Cloud</a:t>
              </a:r>
            </a:p>
          </p:txBody>
        </p:sp>
      </p:grpSp>
      <p:sp>
        <p:nvSpPr>
          <p:cNvPr id="1336" name="Elbow Connector 99"/>
          <p:cNvSpPr/>
          <p:nvPr/>
        </p:nvSpPr>
        <p:spPr>
          <a:xfrm rot="16200000" flipV="1">
            <a:off x="10476410" y="5330507"/>
            <a:ext cx="1282329" cy="422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337" name="Elbow Connector 100"/>
          <p:cNvSpPr/>
          <p:nvPr/>
        </p:nvSpPr>
        <p:spPr>
          <a:xfrm rot="10800000" flipV="1">
            <a:off x="10906414" y="3635269"/>
            <a:ext cx="2836914" cy="99972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27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340" name="Rounded Rectangle 101"/>
          <p:cNvGrpSpPr/>
          <p:nvPr/>
        </p:nvGrpSpPr>
        <p:grpSpPr>
          <a:xfrm>
            <a:off x="7120990" y="6173858"/>
            <a:ext cx="1792919" cy="969655"/>
            <a:chOff x="0" y="0"/>
            <a:chExt cx="1792917" cy="969653"/>
          </a:xfrm>
        </p:grpSpPr>
        <p:sp>
          <p:nvSpPr>
            <p:cNvPr id="1338" name="Rounded Rectangle"/>
            <p:cNvSpPr/>
            <p:nvPr/>
          </p:nvSpPr>
          <p:spPr>
            <a:xfrm>
              <a:off x="0" y="-1"/>
              <a:ext cx="1792918" cy="96965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339" name="Visual Builder Cloud Service"/>
            <p:cNvSpPr txBox="1"/>
            <p:nvPr/>
          </p:nvSpPr>
          <p:spPr>
            <a:xfrm>
              <a:off x="47334" y="134303"/>
              <a:ext cx="1698249" cy="701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800">
                  <a:solidFill>
                    <a:schemeClr val="accent3"/>
                  </a:solidFill>
                  <a:latin typeface="Arial Unicode MS"/>
                  <a:ea typeface="Arial Unicode MS"/>
                  <a:cs typeface="Arial Unicode MS"/>
                  <a:sym typeface="Arial Unicode MS"/>
                </a:defRPr>
              </a:lvl1pPr>
            </a:lstStyle>
            <a:p>
              <a:r>
                <a:t>Visual Builder Cloud Service</a:t>
              </a:r>
            </a:p>
          </p:txBody>
        </p:sp>
      </p:grpSp>
      <p:sp>
        <p:nvSpPr>
          <p:cNvPr id="1341" name="Elbow Connector 102"/>
          <p:cNvSpPr/>
          <p:nvPr/>
        </p:nvSpPr>
        <p:spPr>
          <a:xfrm flipV="1">
            <a:off x="8941203" y="6762391"/>
            <a:ext cx="2064773" cy="19369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344" name="Rounded Rectangle 154"/>
          <p:cNvGrpSpPr/>
          <p:nvPr/>
        </p:nvGrpSpPr>
        <p:grpSpPr>
          <a:xfrm>
            <a:off x="11452606" y="1867254"/>
            <a:ext cx="1633632" cy="755371"/>
            <a:chOff x="0" y="0"/>
            <a:chExt cx="1633630" cy="755369"/>
          </a:xfrm>
        </p:grpSpPr>
        <p:sp>
          <p:nvSpPr>
            <p:cNvPr id="1342" name="Rounded Rectangle"/>
            <p:cNvSpPr/>
            <p:nvPr/>
          </p:nvSpPr>
          <p:spPr>
            <a:xfrm>
              <a:off x="0" y="-1"/>
              <a:ext cx="1633631" cy="755370"/>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endParaRPr/>
            </a:p>
          </p:txBody>
        </p:sp>
        <p:sp>
          <p:nvSpPr>
            <p:cNvPr id="1343" name="Application Cache"/>
            <p:cNvSpPr txBox="1"/>
            <p:nvPr/>
          </p:nvSpPr>
          <p:spPr>
            <a:xfrm>
              <a:off x="36873" y="1761"/>
              <a:ext cx="1559884" cy="751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r>
                <a:t>Application Cache </a:t>
              </a:r>
            </a:p>
          </p:txBody>
        </p:sp>
      </p:grpSp>
      <p:grpSp>
        <p:nvGrpSpPr>
          <p:cNvPr id="1347" name="Rounded Rectangle 90"/>
          <p:cNvGrpSpPr/>
          <p:nvPr/>
        </p:nvGrpSpPr>
        <p:grpSpPr>
          <a:xfrm>
            <a:off x="9688893" y="1584778"/>
            <a:ext cx="1464582" cy="813061"/>
            <a:chOff x="0" y="0"/>
            <a:chExt cx="1464580" cy="813060"/>
          </a:xfrm>
        </p:grpSpPr>
        <p:sp>
          <p:nvSpPr>
            <p:cNvPr id="1345" name="Rounded Rectangle"/>
            <p:cNvSpPr/>
            <p:nvPr/>
          </p:nvSpPr>
          <p:spPr>
            <a:xfrm>
              <a:off x="0" y="-1"/>
              <a:ext cx="1464581" cy="813061"/>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endParaRPr/>
            </a:p>
          </p:txBody>
        </p:sp>
        <p:sp>
          <p:nvSpPr>
            <p:cNvPr id="1346" name="Data Visualization"/>
            <p:cNvSpPr txBox="1"/>
            <p:nvPr/>
          </p:nvSpPr>
          <p:spPr>
            <a:xfrm>
              <a:off x="39689" y="94108"/>
              <a:ext cx="1385202" cy="624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r>
                <a:t>Data Visualization</a:t>
              </a:r>
            </a:p>
          </p:txBody>
        </p:sp>
      </p:grpSp>
      <p:grpSp>
        <p:nvGrpSpPr>
          <p:cNvPr id="1350" name="Rounded Rectangle 103"/>
          <p:cNvGrpSpPr/>
          <p:nvPr/>
        </p:nvGrpSpPr>
        <p:grpSpPr>
          <a:xfrm>
            <a:off x="13737462" y="5589524"/>
            <a:ext cx="1359966" cy="744594"/>
            <a:chOff x="0" y="0"/>
            <a:chExt cx="1359965" cy="744592"/>
          </a:xfrm>
        </p:grpSpPr>
        <p:sp>
          <p:nvSpPr>
            <p:cNvPr id="1348" name="Rounded Rectangle"/>
            <p:cNvSpPr/>
            <p:nvPr/>
          </p:nvSpPr>
          <p:spPr>
            <a:xfrm>
              <a:off x="-1" y="-1"/>
              <a:ext cx="1359967" cy="744593"/>
            </a:xfrm>
            <a:prstGeom prst="roundRect">
              <a:avLst>
                <a:gd name="adj" fmla="val 16667"/>
              </a:avLst>
            </a:prstGeom>
            <a:gradFill flip="none" rotWithShape="1">
              <a:gsLst>
                <a:gs pos="0">
                  <a:srgbClr val="EC5654"/>
                </a:gs>
                <a:gs pos="50000">
                  <a:srgbClr val="F02B27"/>
                </a:gs>
                <a:gs pos="100000">
                  <a:srgbClr val="DF1C18"/>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349" name="Messaging Cloud Service"/>
            <p:cNvSpPr txBox="1"/>
            <p:nvPr/>
          </p:nvSpPr>
          <p:spPr>
            <a:xfrm>
              <a:off x="36347" y="85274"/>
              <a:ext cx="1287270" cy="574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Messaging Cloud Service</a:t>
              </a:r>
            </a:p>
          </p:txBody>
        </p:sp>
      </p:grpSp>
      <p:sp>
        <p:nvSpPr>
          <p:cNvPr id="1351" name="Elbow Connector 3"/>
          <p:cNvSpPr/>
          <p:nvPr/>
        </p:nvSpPr>
        <p:spPr>
          <a:xfrm flipV="1">
            <a:off x="12269419" y="5961819"/>
            <a:ext cx="1468048" cy="37634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522" y="0"/>
                </a:lnTo>
                <a:lnTo>
                  <a:pt x="4522" y="21600"/>
                </a:lnTo>
                <a:lnTo>
                  <a:pt x="21600" y="21600"/>
                </a:lnTo>
              </a:path>
            </a:pathLst>
          </a:custGeom>
          <a:ln w="38100">
            <a:solidFill>
              <a:srgbClr val="FF9933"/>
            </a:solidFill>
            <a:miter/>
            <a:headEnd type="triangle"/>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354" name="Rounded Rectangle 104"/>
          <p:cNvGrpSpPr/>
          <p:nvPr/>
        </p:nvGrpSpPr>
        <p:grpSpPr>
          <a:xfrm>
            <a:off x="4415191" y="8565507"/>
            <a:ext cx="1518273" cy="753627"/>
            <a:chOff x="0" y="0"/>
            <a:chExt cx="1518271" cy="753625"/>
          </a:xfrm>
        </p:grpSpPr>
        <p:sp>
          <p:nvSpPr>
            <p:cNvPr id="1352" name="Rounded Rectangle"/>
            <p:cNvSpPr/>
            <p:nvPr/>
          </p:nvSpPr>
          <p:spPr>
            <a:xfrm>
              <a:off x="-1" y="-1"/>
              <a:ext cx="1518272" cy="753627"/>
            </a:xfrm>
            <a:prstGeom prst="roundRect">
              <a:avLst>
                <a:gd name="adj" fmla="val 16667"/>
              </a:avLst>
            </a:prstGeom>
            <a:solidFill>
              <a:srgbClr val="A6A6A6"/>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53" name="Compute"/>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Compute</a:t>
              </a:r>
            </a:p>
          </p:txBody>
        </p:sp>
      </p:grpSp>
      <p:grpSp>
        <p:nvGrpSpPr>
          <p:cNvPr id="1357" name="Rounded Rectangle 105"/>
          <p:cNvGrpSpPr/>
          <p:nvPr/>
        </p:nvGrpSpPr>
        <p:grpSpPr>
          <a:xfrm>
            <a:off x="6101673" y="8565507"/>
            <a:ext cx="1518273" cy="753627"/>
            <a:chOff x="0" y="0"/>
            <a:chExt cx="1518271" cy="753625"/>
          </a:xfrm>
        </p:grpSpPr>
        <p:sp>
          <p:nvSpPr>
            <p:cNvPr id="1355" name="Rounded Rectangle"/>
            <p:cNvSpPr/>
            <p:nvPr/>
          </p:nvSpPr>
          <p:spPr>
            <a:xfrm>
              <a:off x="-1" y="-1"/>
              <a:ext cx="1518272" cy="753627"/>
            </a:xfrm>
            <a:prstGeom prst="roundRect">
              <a:avLst>
                <a:gd name="adj" fmla="val 16667"/>
              </a:avLst>
            </a:prstGeom>
            <a:solidFill>
              <a:srgbClr val="A6A6A6"/>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56" name="Storage"/>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Storage</a:t>
              </a:r>
            </a:p>
          </p:txBody>
        </p:sp>
      </p:grpSp>
      <p:grpSp>
        <p:nvGrpSpPr>
          <p:cNvPr id="1360" name="Rounded Rectangle 98"/>
          <p:cNvGrpSpPr/>
          <p:nvPr/>
        </p:nvGrpSpPr>
        <p:grpSpPr>
          <a:xfrm>
            <a:off x="15816495" y="2181449"/>
            <a:ext cx="1268833" cy="732411"/>
            <a:chOff x="0" y="0"/>
            <a:chExt cx="1268831" cy="732409"/>
          </a:xfrm>
        </p:grpSpPr>
        <p:sp>
          <p:nvSpPr>
            <p:cNvPr id="1358" name="Rounded Rectangle"/>
            <p:cNvSpPr/>
            <p:nvPr/>
          </p:nvSpPr>
          <p:spPr>
            <a:xfrm>
              <a:off x="0" y="-1"/>
              <a:ext cx="1268832"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359" name="(O)SSI"/>
            <p:cNvSpPr txBox="1"/>
            <p:nvPr/>
          </p:nvSpPr>
          <p:spPr>
            <a:xfrm>
              <a:off x="35753" y="110932"/>
              <a:ext cx="1197325"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(O)SSI</a:t>
              </a:r>
            </a:p>
          </p:txBody>
        </p:sp>
      </p:grpSp>
      <p:sp>
        <p:nvSpPr>
          <p:cNvPr id="1361" name="Elbow Connector 106"/>
          <p:cNvSpPr/>
          <p:nvPr/>
        </p:nvSpPr>
        <p:spPr>
          <a:xfrm rot="5400000" flipH="1" flipV="1">
            <a:off x="15841752" y="3311716"/>
            <a:ext cx="1007018" cy="21129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362" name="Elbow Connector 107"/>
          <p:cNvSpPr/>
          <p:nvPr/>
        </p:nvSpPr>
        <p:spPr>
          <a:xfrm rot="5400000" flipH="1" flipV="1">
            <a:off x="16300386" y="1817815"/>
            <a:ext cx="514160" cy="2131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1363" name="Picture 2" descr="Picture 2"/>
          <p:cNvPicPr>
            <a:picLocks noChangeAspect="1"/>
          </p:cNvPicPr>
          <p:nvPr/>
        </p:nvPicPr>
        <p:blipFill>
          <a:blip r:embed="rId11">
            <a:extLst/>
          </a:blip>
          <a:stretch>
            <a:fillRect/>
          </a:stretch>
        </p:blipFill>
        <p:spPr>
          <a:xfrm>
            <a:off x="15946924" y="683099"/>
            <a:ext cx="1001689" cy="1001688"/>
          </a:xfrm>
          <a:prstGeom prst="rect">
            <a:avLst/>
          </a:prstGeom>
          <a:ln w="12700">
            <a:miter lim="400000"/>
          </a:ln>
        </p:spPr>
      </p:pic>
      <p:pic>
        <p:nvPicPr>
          <p:cNvPr id="1364" name="Picture 4" descr="Picture 4"/>
          <p:cNvPicPr>
            <a:picLocks noChangeAspect="1"/>
          </p:cNvPicPr>
          <p:nvPr/>
        </p:nvPicPr>
        <p:blipFill>
          <a:blip r:embed="rId12">
            <a:extLst/>
          </a:blip>
          <a:stretch>
            <a:fillRect/>
          </a:stretch>
        </p:blipFill>
        <p:spPr>
          <a:xfrm>
            <a:off x="16595470" y="229817"/>
            <a:ext cx="783305" cy="783306"/>
          </a:xfrm>
          <a:prstGeom prst="rect">
            <a:avLst/>
          </a:prstGeom>
          <a:ln w="12700">
            <a:miter lim="400000"/>
          </a:ln>
        </p:spPr>
      </p:pic>
      <p:pic>
        <p:nvPicPr>
          <p:cNvPr id="1365" name="Picture 8" descr="Picture 8"/>
          <p:cNvPicPr>
            <a:picLocks noChangeAspect="1"/>
          </p:cNvPicPr>
          <p:nvPr/>
        </p:nvPicPr>
        <p:blipFill>
          <a:blip r:embed="rId13">
            <a:extLst/>
          </a:blip>
          <a:stretch>
            <a:fillRect/>
          </a:stretch>
        </p:blipFill>
        <p:spPr>
          <a:xfrm>
            <a:off x="15693034" y="49112"/>
            <a:ext cx="864433" cy="864430"/>
          </a:xfrm>
          <a:prstGeom prst="rect">
            <a:avLst/>
          </a:prstGeom>
          <a:ln w="12700">
            <a:miter lim="400000"/>
          </a:ln>
        </p:spPr>
      </p:pic>
      <p:grpSp>
        <p:nvGrpSpPr>
          <p:cNvPr id="1368" name="Cloud 111"/>
          <p:cNvGrpSpPr/>
          <p:nvPr/>
        </p:nvGrpSpPr>
        <p:grpSpPr>
          <a:xfrm>
            <a:off x="10861786" y="340444"/>
            <a:ext cx="5278729" cy="1199060"/>
            <a:chOff x="112" y="-13"/>
            <a:chExt cx="5278728" cy="1199058"/>
          </a:xfrm>
        </p:grpSpPr>
        <p:sp>
          <p:nvSpPr>
            <p:cNvPr id="1366" name="Shape"/>
            <p:cNvSpPr/>
            <p:nvPr/>
          </p:nvSpPr>
          <p:spPr>
            <a:xfrm>
              <a:off x="112" y="-14"/>
              <a:ext cx="5278729" cy="1199060"/>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1367" name="Shape"/>
            <p:cNvSpPr/>
            <p:nvPr/>
          </p:nvSpPr>
          <p:spPr>
            <a:xfrm>
              <a:off x="267920" y="60980"/>
              <a:ext cx="4836903" cy="1018001"/>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1369" name="Picture 2" descr="Picture 2"/>
          <p:cNvPicPr>
            <a:picLocks noChangeAspect="1"/>
          </p:cNvPicPr>
          <p:nvPr/>
        </p:nvPicPr>
        <p:blipFill>
          <a:blip r:embed="rId14">
            <a:extLst/>
          </a:blip>
          <a:stretch>
            <a:fillRect/>
          </a:stretch>
        </p:blipFill>
        <p:spPr>
          <a:xfrm>
            <a:off x="12376112" y="207291"/>
            <a:ext cx="2037709" cy="1147015"/>
          </a:xfrm>
          <a:prstGeom prst="rect">
            <a:avLst/>
          </a:prstGeom>
          <a:ln w="12700">
            <a:miter lim="400000"/>
          </a:ln>
        </p:spPr>
      </p:pic>
      <p:pic>
        <p:nvPicPr>
          <p:cNvPr id="1370" name="Picture 2" descr="Picture 2"/>
          <p:cNvPicPr>
            <a:picLocks noChangeAspect="1"/>
          </p:cNvPicPr>
          <p:nvPr/>
        </p:nvPicPr>
        <p:blipFill>
          <a:blip r:embed="rId15">
            <a:extLst/>
          </a:blip>
          <a:stretch>
            <a:fillRect/>
          </a:stretch>
        </p:blipFill>
        <p:spPr>
          <a:xfrm>
            <a:off x="12376112" y="780797"/>
            <a:ext cx="1523246" cy="800400"/>
          </a:xfrm>
          <a:prstGeom prst="rect">
            <a:avLst/>
          </a:prstGeom>
          <a:ln w="12700">
            <a:miter lim="400000"/>
          </a:ln>
        </p:spPr>
      </p:pic>
      <p:pic>
        <p:nvPicPr>
          <p:cNvPr id="1371" name="Picture 4" descr="Picture 4"/>
          <p:cNvPicPr>
            <a:picLocks noChangeAspect="1"/>
          </p:cNvPicPr>
          <p:nvPr/>
        </p:nvPicPr>
        <p:blipFill>
          <a:blip r:embed="rId16">
            <a:extLst/>
          </a:blip>
          <a:stretch>
            <a:fillRect/>
          </a:stretch>
        </p:blipFill>
        <p:spPr>
          <a:xfrm>
            <a:off x="11423646" y="568443"/>
            <a:ext cx="829266" cy="952305"/>
          </a:xfrm>
          <a:prstGeom prst="rect">
            <a:avLst/>
          </a:prstGeom>
          <a:ln w="12700">
            <a:miter lim="400000"/>
          </a:ln>
        </p:spPr>
      </p:pic>
      <p:pic>
        <p:nvPicPr>
          <p:cNvPr id="1372" name="Picture 4" descr="Picture 4"/>
          <p:cNvPicPr>
            <a:picLocks noChangeAspect="1"/>
          </p:cNvPicPr>
          <p:nvPr/>
        </p:nvPicPr>
        <p:blipFill>
          <a:blip r:embed="rId17">
            <a:extLst/>
          </a:blip>
          <a:stretch>
            <a:fillRect/>
          </a:stretch>
        </p:blipFill>
        <p:spPr>
          <a:xfrm>
            <a:off x="14611024" y="395978"/>
            <a:ext cx="1059670" cy="747373"/>
          </a:xfrm>
          <a:prstGeom prst="rect">
            <a:avLst/>
          </a:prstGeom>
          <a:ln w="12700">
            <a:miter lim="400000"/>
          </a:ln>
        </p:spPr>
      </p:pic>
      <p:pic>
        <p:nvPicPr>
          <p:cNvPr id="1373" name="Picture 6" descr="Picture 6"/>
          <p:cNvPicPr>
            <a:picLocks noChangeAspect="1"/>
          </p:cNvPicPr>
          <p:nvPr/>
        </p:nvPicPr>
        <p:blipFill>
          <a:blip r:embed="rId18">
            <a:extLst/>
          </a:blip>
          <a:stretch>
            <a:fillRect/>
          </a:stretch>
        </p:blipFill>
        <p:spPr>
          <a:xfrm>
            <a:off x="13592280" y="989299"/>
            <a:ext cx="1027000" cy="308103"/>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5" name="Title 1"/>
          <p:cNvSpPr txBox="1">
            <a:spLocks noGrp="1"/>
          </p:cNvSpPr>
          <p:nvPr>
            <p:ph type="title"/>
          </p:nvPr>
        </p:nvSpPr>
        <p:spPr>
          <a:xfrm>
            <a:off x="977769" y="843460"/>
            <a:ext cx="12883040" cy="1346291"/>
          </a:xfrm>
          <a:prstGeom prst="rect">
            <a:avLst/>
          </a:prstGeom>
        </p:spPr>
        <p:txBody>
          <a:bodyPr/>
          <a:lstStyle/>
          <a:p>
            <a:r>
              <a:t>Conclusion</a:t>
            </a:r>
          </a:p>
        </p:txBody>
      </p:sp>
      <p:sp>
        <p:nvSpPr>
          <p:cNvPr id="1376" name="Text Placeholder 2"/>
          <p:cNvSpPr txBox="1">
            <a:spLocks noGrp="1"/>
          </p:cNvSpPr>
          <p:nvPr>
            <p:ph type="body" idx="1"/>
          </p:nvPr>
        </p:nvSpPr>
        <p:spPr>
          <a:xfrm>
            <a:off x="1917700" y="2603498"/>
            <a:ext cx="14907261" cy="5727705"/>
          </a:xfrm>
          <a:prstGeom prst="rect">
            <a:avLst/>
          </a:prstGeom>
        </p:spPr>
        <p:txBody>
          <a:bodyPr/>
          <a:lstStyle/>
          <a:p>
            <a:r>
              <a:t>What about that world record?</a:t>
            </a:r>
            <a:br/>
            <a:r>
              <a:t/>
            </a:r>
            <a:br/>
            <a:endParaRPr/>
          </a:p>
          <a:p>
            <a:r>
              <a:t>Mutual integration of Oracle PaaS Cloud services is becoming more natural</a:t>
            </a:r>
          </a:p>
          <a:p>
            <a:r>
              <a:t>The current Oracle PaaS palette offers many options for implementing Platform components</a:t>
            </a:r>
          </a:p>
          <a:p>
            <a:pPr marL="914231" lvl="1" indent="-304743">
              <a:spcBef>
                <a:spcPts val="600"/>
              </a:spcBef>
              <a:defRPr sz="3100"/>
            </a:pPr>
            <a:r>
              <a:t>There is some overlap</a:t>
            </a:r>
          </a:p>
          <a:p>
            <a:pPr marL="914231" lvl="1" indent="-304743">
              <a:spcBef>
                <a:spcPts val="600"/>
              </a:spcBef>
              <a:defRPr sz="3100"/>
            </a:pPr>
            <a:r>
              <a:t>There is some lack of obvious integration </a:t>
            </a:r>
          </a:p>
          <a:p>
            <a:r>
              <a:t>And there are more services to be added – so next year, a new record!</a:t>
            </a:r>
          </a:p>
        </p:txBody>
      </p:sp>
      <p:pic>
        <p:nvPicPr>
          <p:cNvPr id="1377" name="Picture 2" descr="Picture 2"/>
          <p:cNvPicPr>
            <a:picLocks noChangeAspect="1"/>
          </p:cNvPicPr>
          <p:nvPr/>
        </p:nvPicPr>
        <p:blipFill>
          <a:blip r:embed="rId2">
            <a:extLst/>
          </a:blip>
          <a:stretch>
            <a:fillRect/>
          </a:stretch>
        </p:blipFill>
        <p:spPr>
          <a:xfrm>
            <a:off x="8080375" y="1569719"/>
            <a:ext cx="2381250" cy="2381251"/>
          </a:xfrm>
          <a:prstGeom prst="rect">
            <a:avLst/>
          </a:prstGeom>
          <a:ln w="12700">
            <a:miter lim="400000"/>
          </a:ln>
        </p:spPr>
      </p:pic>
      <p:pic>
        <p:nvPicPr>
          <p:cNvPr id="1378" name="Picture 2" descr="Picture 2"/>
          <p:cNvPicPr>
            <a:picLocks noChangeAspect="1"/>
          </p:cNvPicPr>
          <p:nvPr/>
        </p:nvPicPr>
        <p:blipFill>
          <a:blip r:embed="rId3">
            <a:extLst/>
          </a:blip>
          <a:stretch>
            <a:fillRect/>
          </a:stretch>
        </p:blipFill>
        <p:spPr>
          <a:xfrm>
            <a:off x="5477940" y="7720324"/>
            <a:ext cx="857863" cy="952503"/>
          </a:xfrm>
          <a:prstGeom prst="rect">
            <a:avLst/>
          </a:prstGeom>
          <a:ln w="12700">
            <a:miter lim="400000"/>
          </a:ln>
          <a:effectLst>
            <a:outerShdw blurRad="292100" dist="139700" dir="2700000" rotWithShape="0">
              <a:srgbClr val="333333">
                <a:alpha val="64999"/>
              </a:srgbClr>
            </a:outerShdw>
          </a:effectLst>
        </p:spPr>
      </p:pic>
      <p:pic>
        <p:nvPicPr>
          <p:cNvPr id="1379" name="Picture 3" descr="Picture 3"/>
          <p:cNvPicPr>
            <a:picLocks noChangeAspect="1"/>
          </p:cNvPicPr>
          <p:nvPr/>
        </p:nvPicPr>
        <p:blipFill>
          <a:blip r:embed="rId4">
            <a:extLst/>
          </a:blip>
          <a:stretch>
            <a:fillRect/>
          </a:stretch>
        </p:blipFill>
        <p:spPr>
          <a:xfrm>
            <a:off x="4476951" y="7699736"/>
            <a:ext cx="864997" cy="973091"/>
          </a:xfrm>
          <a:prstGeom prst="rect">
            <a:avLst/>
          </a:prstGeom>
          <a:ln w="12700">
            <a:miter lim="400000"/>
          </a:ln>
          <a:effectLst>
            <a:outerShdw blurRad="292100" dist="139700" dir="2700000" rotWithShape="0">
              <a:srgbClr val="333333">
                <a:alpha val="64999"/>
              </a:srgbClr>
            </a:outerShdw>
          </a:effectLst>
        </p:spPr>
      </p:pic>
      <p:pic>
        <p:nvPicPr>
          <p:cNvPr id="1380" name="Picture 2" descr="Picture 2"/>
          <p:cNvPicPr>
            <a:picLocks noChangeAspect="1"/>
          </p:cNvPicPr>
          <p:nvPr/>
        </p:nvPicPr>
        <p:blipFill>
          <a:blip r:embed="rId5">
            <a:extLst/>
          </a:blip>
          <a:stretch>
            <a:fillRect/>
          </a:stretch>
        </p:blipFill>
        <p:spPr>
          <a:xfrm>
            <a:off x="8559527" y="8077200"/>
            <a:ext cx="656315" cy="595625"/>
          </a:xfrm>
          <a:prstGeom prst="rect">
            <a:avLst/>
          </a:prstGeom>
          <a:ln w="12700">
            <a:miter lim="400000"/>
          </a:ln>
          <a:effectLst>
            <a:outerShdw blurRad="292100" dist="139700" dir="2700000" rotWithShape="0">
              <a:srgbClr val="333333">
                <a:alpha val="64999"/>
              </a:srgbClr>
            </a:outerShdw>
          </a:effectLst>
        </p:spPr>
      </p:pic>
      <p:pic>
        <p:nvPicPr>
          <p:cNvPr id="1381" name="Picture 4" descr="Picture 4"/>
          <p:cNvPicPr>
            <a:picLocks noChangeAspect="1"/>
          </p:cNvPicPr>
          <p:nvPr/>
        </p:nvPicPr>
        <p:blipFill>
          <a:blip r:embed="rId6">
            <a:extLst/>
          </a:blip>
          <a:srcRect l="11629" r="11660"/>
          <a:stretch>
            <a:fillRect/>
          </a:stretch>
        </p:blipFill>
        <p:spPr>
          <a:xfrm>
            <a:off x="7811954" y="8077200"/>
            <a:ext cx="609229" cy="595625"/>
          </a:xfrm>
          <a:prstGeom prst="rect">
            <a:avLst/>
          </a:prstGeom>
          <a:ln w="12700">
            <a:miter lim="400000"/>
          </a:ln>
          <a:effectLst>
            <a:outerShdw blurRad="292100" dist="139700" dir="2700000" rotWithShape="0">
              <a:srgbClr val="333333">
                <a:alpha val="64999"/>
              </a:srgbClr>
            </a:outerShdw>
          </a:effectLst>
        </p:spPr>
      </p:pic>
      <p:pic>
        <p:nvPicPr>
          <p:cNvPr id="1382" name="Picture 2" descr="Picture 2"/>
          <p:cNvPicPr>
            <a:picLocks noChangeAspect="1"/>
          </p:cNvPicPr>
          <p:nvPr/>
        </p:nvPicPr>
        <p:blipFill>
          <a:blip r:embed="rId7">
            <a:extLst/>
          </a:blip>
          <a:stretch>
            <a:fillRect/>
          </a:stretch>
        </p:blipFill>
        <p:spPr>
          <a:xfrm>
            <a:off x="3388457" y="7720324"/>
            <a:ext cx="952503" cy="952503"/>
          </a:xfrm>
          <a:prstGeom prst="rect">
            <a:avLst/>
          </a:prstGeom>
          <a:ln w="12700">
            <a:miter lim="400000"/>
          </a:ln>
          <a:effectLst>
            <a:outerShdw blurRad="292100" dist="139700" dir="2700000" rotWithShape="0">
              <a:srgbClr val="333333">
                <a:alpha val="64999"/>
              </a:srgbClr>
            </a:outerShdw>
          </a:effectLst>
        </p:spPr>
      </p:pic>
      <p:pic>
        <p:nvPicPr>
          <p:cNvPr id="1383" name="Picture 4" descr="Picture 4"/>
          <p:cNvPicPr>
            <a:picLocks noChangeAspect="1"/>
          </p:cNvPicPr>
          <p:nvPr/>
        </p:nvPicPr>
        <p:blipFill>
          <a:blip r:embed="rId8">
            <a:extLst/>
          </a:blip>
          <a:stretch>
            <a:fillRect/>
          </a:stretch>
        </p:blipFill>
        <p:spPr>
          <a:xfrm>
            <a:off x="6471792" y="7699736"/>
            <a:ext cx="973091" cy="973091"/>
          </a:xfrm>
          <a:prstGeom prst="rect">
            <a:avLst/>
          </a:prstGeom>
          <a:ln w="12700">
            <a:miter lim="400000"/>
          </a:ln>
          <a:effectLst>
            <a:outerShdw blurRad="292100" dist="139700" dir="2700000" rotWithShape="0">
              <a:srgbClr val="333333">
                <a:alpha val="64999"/>
              </a:srgbClr>
            </a:outerShdw>
          </a:effectLst>
        </p:spPr>
      </p:pic>
      <p:pic>
        <p:nvPicPr>
          <p:cNvPr id="1384" name="Picture 6" descr="Picture 6"/>
          <p:cNvPicPr>
            <a:picLocks noChangeAspect="1"/>
          </p:cNvPicPr>
          <p:nvPr/>
        </p:nvPicPr>
        <p:blipFill>
          <a:blip r:embed="rId9">
            <a:extLst/>
          </a:blip>
          <a:stretch>
            <a:fillRect/>
          </a:stretch>
        </p:blipFill>
        <p:spPr>
          <a:xfrm>
            <a:off x="2306952" y="7720324"/>
            <a:ext cx="945512" cy="945514"/>
          </a:xfrm>
          <a:prstGeom prst="rect">
            <a:avLst/>
          </a:prstGeom>
          <a:ln w="12700">
            <a:miter lim="400000"/>
          </a:ln>
          <a:effectLst>
            <a:outerShdw blurRad="292100" dist="139700" dir="2700000" rotWithShape="0">
              <a:srgbClr val="333333">
                <a:alpha val="64999"/>
              </a:srgbClr>
            </a:outerShdw>
          </a:effectLst>
        </p:spPr>
      </p:pic>
      <p:pic>
        <p:nvPicPr>
          <p:cNvPr id="1385" name="Picture 5" descr="Picture 5"/>
          <p:cNvPicPr>
            <a:picLocks noChangeAspect="1"/>
          </p:cNvPicPr>
          <p:nvPr/>
        </p:nvPicPr>
        <p:blipFill>
          <a:blip r:embed="rId10">
            <a:extLst/>
          </a:blip>
          <a:stretch>
            <a:fillRect/>
          </a:stretch>
        </p:blipFill>
        <p:spPr>
          <a:xfrm>
            <a:off x="9354184" y="8070212"/>
            <a:ext cx="602684" cy="595628"/>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7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37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37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37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37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6" grpId="1" build="p" bldLvl="5" animBg="1" advAuto="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 name="Title 1"/>
          <p:cNvSpPr txBox="1">
            <a:spLocks noGrp="1"/>
          </p:cNvSpPr>
          <p:nvPr>
            <p:ph type="title"/>
          </p:nvPr>
        </p:nvSpPr>
        <p:spPr>
          <a:xfrm>
            <a:off x="977769" y="843460"/>
            <a:ext cx="12883040" cy="1346291"/>
          </a:xfrm>
          <a:prstGeom prst="rect">
            <a:avLst/>
          </a:prstGeom>
        </p:spPr>
        <p:txBody>
          <a:bodyPr/>
          <a:lstStyle/>
          <a:p>
            <a:endParaRPr/>
          </a:p>
        </p:txBody>
      </p:sp>
      <p:pic>
        <p:nvPicPr>
          <p:cNvPr id="1388" name="Picture 2" descr="Picture 2"/>
          <p:cNvPicPr>
            <a:picLocks noChangeAspect="1"/>
          </p:cNvPicPr>
          <p:nvPr/>
        </p:nvPicPr>
        <p:blipFill>
          <a:blip r:embed="rId2">
            <a:extLst/>
          </a:blip>
          <a:stretch>
            <a:fillRect/>
          </a:stretch>
        </p:blipFill>
        <p:spPr>
          <a:xfrm>
            <a:off x="1959661" y="4729097"/>
            <a:ext cx="1359315" cy="1106024"/>
          </a:xfrm>
          <a:prstGeom prst="rect">
            <a:avLst/>
          </a:prstGeom>
          <a:ln w="12700">
            <a:miter lim="400000"/>
          </a:ln>
        </p:spPr>
      </p:pic>
      <p:grpSp>
        <p:nvGrpSpPr>
          <p:cNvPr id="1391" name="Rounded Rectangle 5">
            <a:hlinkClick r:id="rId3"/>
          </p:cNvPr>
          <p:cNvGrpSpPr/>
          <p:nvPr/>
        </p:nvGrpSpPr>
        <p:grpSpPr>
          <a:xfrm>
            <a:off x="10000686" y="6515685"/>
            <a:ext cx="1518273" cy="753627"/>
            <a:chOff x="0" y="0"/>
            <a:chExt cx="1518271" cy="753625"/>
          </a:xfrm>
        </p:grpSpPr>
        <p:sp>
          <p:nvSpPr>
            <p:cNvPr id="1389"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90" name="SOA 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394" name="Rounded Rectangle 6"/>
          <p:cNvGrpSpPr/>
          <p:nvPr/>
        </p:nvGrpSpPr>
        <p:grpSpPr>
          <a:xfrm>
            <a:off x="7686652" y="4620165"/>
            <a:ext cx="1518273" cy="753627"/>
            <a:chOff x="0" y="0"/>
            <a:chExt cx="1518271" cy="753625"/>
          </a:xfrm>
        </p:grpSpPr>
        <p:sp>
          <p:nvSpPr>
            <p:cNvPr id="1392"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93" name="DBaa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395" name="Elbow Connector 13"/>
          <p:cNvSpPr/>
          <p:nvPr/>
        </p:nvSpPr>
        <p:spPr>
          <a:xfrm rot="16200000" flipV="1">
            <a:off x="9015041" y="5186855"/>
            <a:ext cx="1504077" cy="11243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398" name="Rounded Rectangle 14">
            <a:hlinkClick r:id="rId4"/>
          </p:cNvPr>
          <p:cNvGrpSpPr/>
          <p:nvPr/>
        </p:nvGrpSpPr>
        <p:grpSpPr>
          <a:xfrm>
            <a:off x="12196101" y="4560695"/>
            <a:ext cx="1518273" cy="753627"/>
            <a:chOff x="0" y="0"/>
            <a:chExt cx="1518271" cy="753625"/>
          </a:xfrm>
        </p:grpSpPr>
        <p:sp>
          <p:nvSpPr>
            <p:cNvPr id="1396"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97" name="AC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ACCS</a:t>
              </a:r>
            </a:p>
          </p:txBody>
        </p:sp>
      </p:grpSp>
      <p:sp>
        <p:nvSpPr>
          <p:cNvPr id="1399" name="Elbow Connector 15"/>
          <p:cNvSpPr/>
          <p:nvPr/>
        </p:nvSpPr>
        <p:spPr>
          <a:xfrm rot="5400000" flipH="1" flipV="1">
            <a:off x="10774246" y="5093832"/>
            <a:ext cx="1407434" cy="14362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402" name="Cloud 18"/>
          <p:cNvGrpSpPr/>
          <p:nvPr/>
        </p:nvGrpSpPr>
        <p:grpSpPr>
          <a:xfrm>
            <a:off x="10162334" y="2051317"/>
            <a:ext cx="5278729" cy="1199060"/>
            <a:chOff x="112" y="-13"/>
            <a:chExt cx="5278728" cy="1199058"/>
          </a:xfrm>
        </p:grpSpPr>
        <p:sp>
          <p:nvSpPr>
            <p:cNvPr id="1400" name="Shape"/>
            <p:cNvSpPr/>
            <p:nvPr/>
          </p:nvSpPr>
          <p:spPr>
            <a:xfrm>
              <a:off x="112" y="-14"/>
              <a:ext cx="5278729" cy="1199060"/>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1401" name="Shape"/>
            <p:cNvSpPr/>
            <p:nvPr/>
          </p:nvSpPr>
          <p:spPr>
            <a:xfrm>
              <a:off x="267920" y="60980"/>
              <a:ext cx="4836903" cy="1018001"/>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1403" name="Picture 2" descr="Picture 2"/>
          <p:cNvPicPr>
            <a:picLocks noChangeAspect="1"/>
          </p:cNvPicPr>
          <p:nvPr/>
        </p:nvPicPr>
        <p:blipFill>
          <a:blip r:embed="rId5">
            <a:extLst/>
          </a:blip>
          <a:stretch>
            <a:fillRect/>
          </a:stretch>
        </p:blipFill>
        <p:spPr>
          <a:xfrm>
            <a:off x="11676660" y="1918166"/>
            <a:ext cx="2037711" cy="1147015"/>
          </a:xfrm>
          <a:prstGeom prst="rect">
            <a:avLst/>
          </a:prstGeom>
          <a:ln w="12700">
            <a:miter lim="400000"/>
          </a:ln>
        </p:spPr>
      </p:pic>
      <p:sp>
        <p:nvSpPr>
          <p:cNvPr id="1404" name="Elbow Connector 20"/>
          <p:cNvSpPr/>
          <p:nvPr/>
        </p:nvSpPr>
        <p:spPr>
          <a:xfrm>
            <a:off x="12800330" y="3252470"/>
            <a:ext cx="153672" cy="13081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716"/>
                </a:lnTo>
                <a:lnTo>
                  <a:pt x="0" y="10716"/>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405" name="Elbow Connector 21"/>
          <p:cNvSpPr/>
          <p:nvPr/>
        </p:nvSpPr>
        <p:spPr>
          <a:xfrm rot="10800000">
            <a:off x="3068973" y="5567712"/>
            <a:ext cx="3352683" cy="757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408" name="Rounded Rectangle 22">
            <a:hlinkClick r:id="rId6"/>
          </p:cNvPr>
          <p:cNvGrpSpPr/>
          <p:nvPr/>
        </p:nvGrpSpPr>
        <p:grpSpPr>
          <a:xfrm>
            <a:off x="6421653" y="5888985"/>
            <a:ext cx="1518273" cy="872597"/>
            <a:chOff x="0" y="0"/>
            <a:chExt cx="1518271" cy="872596"/>
          </a:xfrm>
        </p:grpSpPr>
        <p:sp>
          <p:nvSpPr>
            <p:cNvPr id="1406" name="Rounded Rectangle"/>
            <p:cNvSpPr/>
            <p:nvPr/>
          </p:nvSpPr>
          <p:spPr>
            <a:xfrm>
              <a:off x="-1" y="-1"/>
              <a:ext cx="1518272" cy="872598"/>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407" name="ICS"/>
            <p:cNvSpPr txBox="1"/>
            <p:nvPr/>
          </p:nvSpPr>
          <p:spPr>
            <a:xfrm>
              <a:off x="42593" y="181026"/>
              <a:ext cx="1433082"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grpSp>
        <p:nvGrpSpPr>
          <p:cNvPr id="1411" name="Rounded Rectangle 25"/>
          <p:cNvGrpSpPr/>
          <p:nvPr/>
        </p:nvGrpSpPr>
        <p:grpSpPr>
          <a:xfrm>
            <a:off x="13595450" y="6501961"/>
            <a:ext cx="1405558" cy="701037"/>
            <a:chOff x="0" y="0"/>
            <a:chExt cx="1405556" cy="701035"/>
          </a:xfrm>
        </p:grpSpPr>
        <p:sp>
          <p:nvSpPr>
            <p:cNvPr id="1409" name="Rounded Rectangle"/>
            <p:cNvSpPr/>
            <p:nvPr/>
          </p:nvSpPr>
          <p:spPr>
            <a:xfrm>
              <a:off x="0" y="623"/>
              <a:ext cx="1405557" cy="69979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410" name="OMC…"/>
            <p:cNvSpPr txBox="1"/>
            <p:nvPr/>
          </p:nvSpPr>
          <p:spPr>
            <a:xfrm>
              <a:off x="34161" y="-1"/>
              <a:ext cx="1337234" cy="7010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412" name="Oval 26"/>
          <p:cNvSpPr/>
          <p:nvPr/>
        </p:nvSpPr>
        <p:spPr>
          <a:xfrm>
            <a:off x="11309308" y="6160553"/>
            <a:ext cx="488303" cy="37681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413" name="TextBox 27"/>
          <p:cNvSpPr txBox="1"/>
          <p:nvPr/>
        </p:nvSpPr>
        <p:spPr>
          <a:xfrm>
            <a:off x="11282577" y="6153846"/>
            <a:ext cx="570781"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414" name="Elbow Connector 28"/>
          <p:cNvSpPr/>
          <p:nvPr/>
        </p:nvSpPr>
        <p:spPr>
          <a:xfrm>
            <a:off x="11853353" y="6993535"/>
            <a:ext cx="1742099" cy="2659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415" name="Oval 29"/>
          <p:cNvSpPr/>
          <p:nvPr/>
        </p:nvSpPr>
        <p:spPr>
          <a:xfrm>
            <a:off x="11309308" y="6466411"/>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416" name="TextBox 30"/>
          <p:cNvSpPr txBox="1"/>
          <p:nvPr/>
        </p:nvSpPr>
        <p:spPr>
          <a:xfrm>
            <a:off x="11308222" y="6441878"/>
            <a:ext cx="412348"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417" name="TextBox 32"/>
          <p:cNvSpPr txBox="1"/>
          <p:nvPr/>
        </p:nvSpPr>
        <p:spPr>
          <a:xfrm>
            <a:off x="9066917" y="5250569"/>
            <a:ext cx="412348"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grpSp>
        <p:nvGrpSpPr>
          <p:cNvPr id="1420" name="Rounded Rectangle 38"/>
          <p:cNvGrpSpPr/>
          <p:nvPr/>
        </p:nvGrpSpPr>
        <p:grpSpPr>
          <a:xfrm>
            <a:off x="7704693" y="7189867"/>
            <a:ext cx="1518273" cy="753627"/>
            <a:chOff x="0" y="0"/>
            <a:chExt cx="1518271" cy="753625"/>
          </a:xfrm>
        </p:grpSpPr>
        <p:sp>
          <p:nvSpPr>
            <p:cNvPr id="1418" name="Rounded Rectangle"/>
            <p:cNvSpPr/>
            <p:nvPr/>
          </p:nvSpPr>
          <p:spPr>
            <a:xfrm>
              <a:off x="-1" y="-1"/>
              <a:ext cx="1518272" cy="753627"/>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r">
                <a:defRPr>
                  <a:solidFill>
                    <a:srgbClr val="FFFFFF"/>
                  </a:solidFill>
                  <a:latin typeface="Arial Unicode MS"/>
                  <a:ea typeface="Arial Unicode MS"/>
                  <a:cs typeface="Arial Unicode MS"/>
                  <a:sym typeface="Arial Unicode MS"/>
                </a:defRPr>
              </a:pPr>
              <a:endParaRPr/>
            </a:p>
          </p:txBody>
        </p:sp>
        <p:sp>
          <p:nvSpPr>
            <p:cNvPr id="1419" name="JCS"/>
            <p:cNvSpPr txBox="1"/>
            <p:nvPr/>
          </p:nvSpPr>
          <p:spPr>
            <a:xfrm>
              <a:off x="36788" y="121540"/>
              <a:ext cx="1444693"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r">
                <a:defRPr>
                  <a:solidFill>
                    <a:srgbClr val="FFFFFF"/>
                  </a:solidFill>
                  <a:latin typeface="Arial Unicode MS"/>
                  <a:ea typeface="Arial Unicode MS"/>
                  <a:cs typeface="Arial Unicode MS"/>
                  <a:sym typeface="Arial Unicode MS"/>
                </a:defRPr>
              </a:lvl1pPr>
            </a:lstStyle>
            <a:p>
              <a:r>
                <a:t>JCS</a:t>
              </a:r>
            </a:p>
          </p:txBody>
        </p:sp>
      </p:grpSp>
      <p:sp>
        <p:nvSpPr>
          <p:cNvPr id="1421" name="Oval 39"/>
          <p:cNvSpPr/>
          <p:nvPr/>
        </p:nvSpPr>
        <p:spPr>
          <a:xfrm>
            <a:off x="8956106" y="7608185"/>
            <a:ext cx="488303" cy="37681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422" name="TextBox 40"/>
          <p:cNvSpPr txBox="1"/>
          <p:nvPr/>
        </p:nvSpPr>
        <p:spPr>
          <a:xfrm>
            <a:off x="8929375" y="7601480"/>
            <a:ext cx="570781"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423" name="Oval 41"/>
          <p:cNvSpPr/>
          <p:nvPr/>
        </p:nvSpPr>
        <p:spPr>
          <a:xfrm>
            <a:off x="8956106" y="7914044"/>
            <a:ext cx="410923" cy="322987"/>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424" name="TextBox 42"/>
          <p:cNvSpPr txBox="1"/>
          <p:nvPr/>
        </p:nvSpPr>
        <p:spPr>
          <a:xfrm>
            <a:off x="8955020" y="7889512"/>
            <a:ext cx="412348" cy="33273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425" name="Elbow Connector 48"/>
          <p:cNvSpPr/>
          <p:nvPr/>
        </p:nvSpPr>
        <p:spPr>
          <a:xfrm>
            <a:off x="8445499" y="5373370"/>
            <a:ext cx="17784" cy="181610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426" name="Elbow Connector 52"/>
          <p:cNvSpPr/>
          <p:nvPr/>
        </p:nvSpPr>
        <p:spPr>
          <a:xfrm rot="10800000">
            <a:off x="3068973" y="5567712"/>
            <a:ext cx="3352683" cy="757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427" name="Elbow Connector 54"/>
          <p:cNvSpPr/>
          <p:nvPr/>
        </p:nvSpPr>
        <p:spPr>
          <a:xfrm rot="16200000" flipV="1">
            <a:off x="7546767" y="6272807"/>
            <a:ext cx="1816084" cy="1804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428" name="Elbow Connector 56"/>
          <p:cNvSpPr/>
          <p:nvPr/>
        </p:nvSpPr>
        <p:spPr>
          <a:xfrm rot="10800000">
            <a:off x="7939923" y="6173120"/>
            <a:ext cx="2118508" cy="6213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429" name="Elbow Connector 59"/>
          <p:cNvSpPr/>
          <p:nvPr/>
        </p:nvSpPr>
        <p:spPr>
          <a:xfrm rot="5400000">
            <a:off x="8386605" y="4103858"/>
            <a:ext cx="575494" cy="4571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432" name="Rounded Rectangle 65"/>
          <p:cNvGrpSpPr/>
          <p:nvPr/>
        </p:nvGrpSpPr>
        <p:grpSpPr>
          <a:xfrm>
            <a:off x="8170626" y="3231619"/>
            <a:ext cx="1464582" cy="813063"/>
            <a:chOff x="0" y="0"/>
            <a:chExt cx="1464580" cy="813061"/>
          </a:xfrm>
        </p:grpSpPr>
        <p:sp>
          <p:nvSpPr>
            <p:cNvPr id="1430" name="Rounded Rectangle"/>
            <p:cNvSpPr/>
            <p:nvPr/>
          </p:nvSpPr>
          <p:spPr>
            <a:xfrm>
              <a:off x="0" y="-1"/>
              <a:ext cx="1464581" cy="813063"/>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endParaRPr/>
            </a:p>
          </p:txBody>
        </p:sp>
        <p:sp>
          <p:nvSpPr>
            <p:cNvPr id="1431" name="Data Vizualization"/>
            <p:cNvSpPr txBox="1"/>
            <p:nvPr/>
          </p:nvSpPr>
          <p:spPr>
            <a:xfrm>
              <a:off x="39689" y="94108"/>
              <a:ext cx="1385202" cy="624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r>
                <a:t>Data Vizualization</a:t>
              </a:r>
            </a:p>
          </p:txBody>
        </p:sp>
      </p:grpSp>
      <p:pic>
        <p:nvPicPr>
          <p:cNvPr id="1433" name="Picture 2" descr="Picture 2"/>
          <p:cNvPicPr>
            <a:picLocks noChangeAspect="1"/>
          </p:cNvPicPr>
          <p:nvPr/>
        </p:nvPicPr>
        <p:blipFill>
          <a:blip r:embed="rId7">
            <a:extLst/>
          </a:blip>
          <a:stretch>
            <a:fillRect/>
          </a:stretch>
        </p:blipFill>
        <p:spPr>
          <a:xfrm>
            <a:off x="11676660" y="2491670"/>
            <a:ext cx="1523247" cy="800400"/>
          </a:xfrm>
          <a:prstGeom prst="rect">
            <a:avLst/>
          </a:prstGeom>
          <a:ln w="12700">
            <a:miter lim="400000"/>
          </a:ln>
        </p:spPr>
      </p:pic>
      <p:pic>
        <p:nvPicPr>
          <p:cNvPr id="1434" name="Picture 4" descr="Picture 4"/>
          <p:cNvPicPr>
            <a:picLocks noChangeAspect="1"/>
          </p:cNvPicPr>
          <p:nvPr/>
        </p:nvPicPr>
        <p:blipFill>
          <a:blip r:embed="rId8">
            <a:extLst/>
          </a:blip>
          <a:stretch>
            <a:fillRect/>
          </a:stretch>
        </p:blipFill>
        <p:spPr>
          <a:xfrm>
            <a:off x="10724195" y="2279313"/>
            <a:ext cx="829266" cy="952307"/>
          </a:xfrm>
          <a:prstGeom prst="rect">
            <a:avLst/>
          </a:prstGeom>
          <a:ln w="12700">
            <a:miter lim="400000"/>
          </a:ln>
        </p:spPr>
      </p:pic>
      <p:pic>
        <p:nvPicPr>
          <p:cNvPr id="1435" name="Picture 4" descr="Picture 4"/>
          <p:cNvPicPr>
            <a:picLocks noChangeAspect="1"/>
          </p:cNvPicPr>
          <p:nvPr/>
        </p:nvPicPr>
        <p:blipFill>
          <a:blip r:embed="rId9">
            <a:extLst/>
          </a:blip>
          <a:stretch>
            <a:fillRect/>
          </a:stretch>
        </p:blipFill>
        <p:spPr>
          <a:xfrm>
            <a:off x="13911572" y="2106851"/>
            <a:ext cx="1059670" cy="747375"/>
          </a:xfrm>
          <a:prstGeom prst="rect">
            <a:avLst/>
          </a:prstGeom>
          <a:ln w="12700">
            <a:miter lim="400000"/>
          </a:ln>
        </p:spPr>
      </p:pic>
      <p:pic>
        <p:nvPicPr>
          <p:cNvPr id="1436" name="Picture 6" descr="Picture 6"/>
          <p:cNvPicPr>
            <a:picLocks noChangeAspect="1"/>
          </p:cNvPicPr>
          <p:nvPr/>
        </p:nvPicPr>
        <p:blipFill>
          <a:blip r:embed="rId10">
            <a:extLst/>
          </a:blip>
          <a:stretch>
            <a:fillRect/>
          </a:stretch>
        </p:blipFill>
        <p:spPr>
          <a:xfrm>
            <a:off x="12892830" y="2700172"/>
            <a:ext cx="1027000" cy="308103"/>
          </a:xfrm>
          <a:prstGeom prst="rect">
            <a:avLst/>
          </a:prstGeom>
          <a:ln w="12700">
            <a:miter lim="400000"/>
          </a:ln>
        </p:spPr>
      </p:pic>
      <p:grpSp>
        <p:nvGrpSpPr>
          <p:cNvPr id="1439" name="Rounded Rectangle 78"/>
          <p:cNvGrpSpPr/>
          <p:nvPr/>
        </p:nvGrpSpPr>
        <p:grpSpPr>
          <a:xfrm>
            <a:off x="7513318" y="7100212"/>
            <a:ext cx="777245" cy="481664"/>
            <a:chOff x="0" y="0"/>
            <a:chExt cx="777244" cy="481662"/>
          </a:xfrm>
        </p:grpSpPr>
        <p:sp>
          <p:nvSpPr>
            <p:cNvPr id="1437" name="Rounded Rectangle"/>
            <p:cNvSpPr/>
            <p:nvPr/>
          </p:nvSpPr>
          <p:spPr>
            <a:xfrm>
              <a:off x="-1" y="-1"/>
              <a:ext cx="777246" cy="481664"/>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2000">
                  <a:latin typeface="Arial Unicode MS"/>
                  <a:ea typeface="Arial Unicode MS"/>
                  <a:cs typeface="Arial Unicode MS"/>
                  <a:sym typeface="Arial Unicode MS"/>
                </a:defRPr>
              </a:pPr>
              <a:endParaRPr/>
            </a:p>
          </p:txBody>
        </p:sp>
        <p:sp>
          <p:nvSpPr>
            <p:cNvPr id="1438" name="ADF"/>
            <p:cNvSpPr txBox="1"/>
            <p:nvPr/>
          </p:nvSpPr>
          <p:spPr>
            <a:xfrm>
              <a:off x="23512" y="30009"/>
              <a:ext cx="730219" cy="421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latin typeface="Arial Unicode MS"/>
                  <a:ea typeface="Arial Unicode MS"/>
                  <a:cs typeface="Arial Unicode MS"/>
                  <a:sym typeface="Arial Unicode MS"/>
                </a:defRPr>
              </a:lvl1pPr>
            </a:lstStyle>
            <a:p>
              <a:r>
                <a:t>ADF</a:t>
              </a:r>
            </a:p>
          </p:txBody>
        </p:sp>
      </p:grpSp>
      <p:grpSp>
        <p:nvGrpSpPr>
          <p:cNvPr id="1442" name="Rounded Rectangle 81"/>
          <p:cNvGrpSpPr/>
          <p:nvPr/>
        </p:nvGrpSpPr>
        <p:grpSpPr>
          <a:xfrm>
            <a:off x="9777958" y="7100212"/>
            <a:ext cx="777245" cy="481664"/>
            <a:chOff x="0" y="0"/>
            <a:chExt cx="777244" cy="481662"/>
          </a:xfrm>
        </p:grpSpPr>
        <p:sp>
          <p:nvSpPr>
            <p:cNvPr id="1440" name="Rounded Rectangle"/>
            <p:cNvSpPr/>
            <p:nvPr/>
          </p:nvSpPr>
          <p:spPr>
            <a:xfrm>
              <a:off x="-1" y="-1"/>
              <a:ext cx="777246" cy="481664"/>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endParaRPr/>
            </a:p>
          </p:txBody>
        </p:sp>
        <p:sp>
          <p:nvSpPr>
            <p:cNvPr id="1441" name="SOAP"/>
            <p:cNvSpPr txBox="1"/>
            <p:nvPr/>
          </p:nvSpPr>
          <p:spPr>
            <a:xfrm>
              <a:off x="23512" y="74459"/>
              <a:ext cx="730219" cy="332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r>
                <a:t>SOAP</a:t>
              </a:r>
            </a:p>
          </p:txBody>
        </p:sp>
      </p:grpSp>
      <p:grpSp>
        <p:nvGrpSpPr>
          <p:cNvPr id="1445" name="Rounded Rectangle 82"/>
          <p:cNvGrpSpPr/>
          <p:nvPr/>
        </p:nvGrpSpPr>
        <p:grpSpPr>
          <a:xfrm>
            <a:off x="10905720" y="7115453"/>
            <a:ext cx="777245" cy="481664"/>
            <a:chOff x="0" y="0"/>
            <a:chExt cx="777244" cy="481662"/>
          </a:xfrm>
        </p:grpSpPr>
        <p:sp>
          <p:nvSpPr>
            <p:cNvPr id="1443" name="Rounded Rectangle"/>
            <p:cNvSpPr/>
            <p:nvPr/>
          </p:nvSpPr>
          <p:spPr>
            <a:xfrm>
              <a:off x="-1" y="-1"/>
              <a:ext cx="777246" cy="481664"/>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endParaRPr/>
            </a:p>
          </p:txBody>
        </p:sp>
        <p:sp>
          <p:nvSpPr>
            <p:cNvPr id="1444" name="REST"/>
            <p:cNvSpPr txBox="1"/>
            <p:nvPr/>
          </p:nvSpPr>
          <p:spPr>
            <a:xfrm>
              <a:off x="23512" y="74459"/>
              <a:ext cx="730219" cy="332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r>
                <a:t>REST</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Title 1"/>
          <p:cNvSpPr txBox="1">
            <a:spLocks noGrp="1"/>
          </p:cNvSpPr>
          <p:nvPr>
            <p:ph type="title"/>
          </p:nvPr>
        </p:nvSpPr>
        <p:spPr>
          <a:xfrm>
            <a:off x="1192214" y="519113"/>
            <a:ext cx="14955838" cy="1885951"/>
          </a:xfrm>
          <a:prstGeom prst="rect">
            <a:avLst/>
          </a:prstGeom>
        </p:spPr>
        <p:txBody>
          <a:bodyPr/>
          <a:lstStyle/>
          <a:p>
            <a:r>
              <a:t>The Team</a:t>
            </a:r>
          </a:p>
        </p:txBody>
      </p:sp>
      <p:sp>
        <p:nvSpPr>
          <p:cNvPr id="720" name="Content Placeholder 2"/>
          <p:cNvSpPr txBox="1">
            <a:spLocks noGrp="1"/>
          </p:cNvSpPr>
          <p:nvPr>
            <p:ph type="body" idx="1"/>
          </p:nvPr>
        </p:nvSpPr>
        <p:spPr>
          <a:xfrm>
            <a:off x="1192214" y="2597148"/>
            <a:ext cx="14955838" cy="6188080"/>
          </a:xfrm>
          <a:prstGeom prst="rect">
            <a:avLst/>
          </a:prstGeom>
        </p:spPr>
        <p:txBody>
          <a:bodyPr/>
          <a:lstStyle/>
          <a:p>
            <a:r>
              <a:t>Distributed</a:t>
            </a:r>
          </a:p>
          <a:p>
            <a:pPr marL="914231" lvl="1" indent="-304743">
              <a:spcBef>
                <a:spcPts val="600"/>
              </a:spcBef>
              <a:defRPr sz="3100"/>
            </a:pPr>
            <a:r>
              <a:t>Three countries, Four partners, Five Locations</a:t>
            </a:r>
          </a:p>
          <a:p>
            <a:pPr marL="914231" lvl="1" indent="-304743">
              <a:spcBef>
                <a:spcPts val="600"/>
              </a:spcBef>
              <a:defRPr sz="3100"/>
            </a:pPr>
            <a:r>
              <a:t>The Cloud is omnipresent</a:t>
            </a:r>
          </a:p>
          <a:p>
            <a:pPr marL="1523722" lvl="2" indent="-304743">
              <a:spcBef>
                <a:spcPts val="600"/>
              </a:spcBef>
              <a:defRPr sz="2800"/>
            </a:pPr>
            <a:r>
              <a:t>except when there is a form of outage</a:t>
            </a:r>
          </a:p>
        </p:txBody>
      </p:sp>
      <p:pic>
        <p:nvPicPr>
          <p:cNvPr id="721" name="Picture 2" descr="Picture 2"/>
          <p:cNvPicPr>
            <a:picLocks noChangeAspect="1"/>
          </p:cNvPicPr>
          <p:nvPr/>
        </p:nvPicPr>
        <p:blipFill>
          <a:blip r:embed="rId2">
            <a:extLst/>
          </a:blip>
          <a:stretch>
            <a:fillRect/>
          </a:stretch>
        </p:blipFill>
        <p:spPr>
          <a:xfrm>
            <a:off x="14844422" y="5798501"/>
            <a:ext cx="1715722" cy="1905003"/>
          </a:xfrm>
          <a:prstGeom prst="rect">
            <a:avLst/>
          </a:prstGeom>
          <a:ln w="12700">
            <a:miter lim="400000"/>
          </a:ln>
          <a:effectLst>
            <a:outerShdw blurRad="292100" dist="139700" dir="2700000" rotWithShape="0">
              <a:srgbClr val="333333">
                <a:alpha val="64999"/>
              </a:srgbClr>
            </a:outerShdw>
          </a:effectLst>
        </p:spPr>
      </p:pic>
      <p:pic>
        <p:nvPicPr>
          <p:cNvPr id="722" name="Picture 3" descr="Picture 3"/>
          <p:cNvPicPr>
            <a:picLocks noChangeAspect="1"/>
          </p:cNvPicPr>
          <p:nvPr/>
        </p:nvPicPr>
        <p:blipFill>
          <a:blip r:embed="rId3">
            <a:extLst/>
          </a:blip>
          <a:stretch>
            <a:fillRect/>
          </a:stretch>
        </p:blipFill>
        <p:spPr>
          <a:xfrm>
            <a:off x="5282010" y="5729601"/>
            <a:ext cx="1729990" cy="1946177"/>
          </a:xfrm>
          <a:prstGeom prst="rect">
            <a:avLst/>
          </a:prstGeom>
          <a:ln w="12700">
            <a:miter lim="400000"/>
          </a:ln>
          <a:effectLst>
            <a:outerShdw blurRad="292100" dist="139700" dir="2700000" rotWithShape="0">
              <a:srgbClr val="333333">
                <a:alpha val="64999"/>
              </a:srgbClr>
            </a:outerShdw>
          </a:effectLst>
        </p:spPr>
      </p:pic>
      <p:pic>
        <p:nvPicPr>
          <p:cNvPr id="723" name="Picture 2" descr="Picture 2"/>
          <p:cNvPicPr>
            <a:picLocks noChangeAspect="1"/>
          </p:cNvPicPr>
          <p:nvPr/>
        </p:nvPicPr>
        <p:blipFill>
          <a:blip r:embed="rId4">
            <a:extLst/>
          </a:blip>
          <a:stretch>
            <a:fillRect/>
          </a:stretch>
        </p:blipFill>
        <p:spPr>
          <a:xfrm>
            <a:off x="2022475" y="5729601"/>
            <a:ext cx="1946176" cy="1946177"/>
          </a:xfrm>
          <a:prstGeom prst="rect">
            <a:avLst/>
          </a:prstGeom>
          <a:ln w="12700">
            <a:miter lim="400000"/>
          </a:ln>
          <a:effectLst>
            <a:outerShdw blurRad="292100" dist="139700" dir="2700000" rotWithShape="0">
              <a:srgbClr val="333333">
                <a:alpha val="64999"/>
              </a:srgbClr>
            </a:outerShdw>
          </a:effectLst>
        </p:spPr>
      </p:pic>
      <p:pic>
        <p:nvPicPr>
          <p:cNvPr id="724" name="Picture 4" descr="Picture 4"/>
          <p:cNvPicPr>
            <a:picLocks noChangeAspect="1"/>
          </p:cNvPicPr>
          <p:nvPr/>
        </p:nvPicPr>
        <p:blipFill>
          <a:blip r:embed="rId5">
            <a:extLst/>
          </a:blip>
          <a:stretch>
            <a:fillRect/>
          </a:stretch>
        </p:blipFill>
        <p:spPr>
          <a:xfrm>
            <a:off x="11584888" y="5729601"/>
            <a:ext cx="1946178" cy="1946177"/>
          </a:xfrm>
          <a:prstGeom prst="rect">
            <a:avLst/>
          </a:prstGeom>
          <a:ln w="12700">
            <a:miter lim="400000"/>
          </a:ln>
          <a:effectLst>
            <a:outerShdw blurRad="292100" dist="139700" dir="2700000" rotWithShape="0">
              <a:srgbClr val="333333">
                <a:alpha val="64999"/>
              </a:srgbClr>
            </a:outerShdw>
          </a:effectLst>
        </p:spPr>
      </p:pic>
      <p:pic>
        <p:nvPicPr>
          <p:cNvPr id="725" name="Picture 6" descr="Picture 6"/>
          <p:cNvPicPr>
            <a:picLocks noChangeAspect="1"/>
          </p:cNvPicPr>
          <p:nvPr/>
        </p:nvPicPr>
        <p:blipFill>
          <a:blip r:embed="rId6">
            <a:extLst/>
          </a:blip>
          <a:stretch>
            <a:fillRect/>
          </a:stretch>
        </p:blipFill>
        <p:spPr>
          <a:xfrm>
            <a:off x="8325356" y="5729601"/>
            <a:ext cx="1946178" cy="1946177"/>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itle 1"/>
          <p:cNvSpPr txBox="1">
            <a:spLocks noGrp="1"/>
          </p:cNvSpPr>
          <p:nvPr>
            <p:ph type="title"/>
          </p:nvPr>
        </p:nvSpPr>
        <p:spPr>
          <a:xfrm>
            <a:off x="977769" y="843460"/>
            <a:ext cx="12883040" cy="1346291"/>
          </a:xfrm>
          <a:prstGeom prst="rect">
            <a:avLst/>
          </a:prstGeom>
        </p:spPr>
        <p:txBody>
          <a:bodyPr/>
          <a:lstStyle/>
          <a:p>
            <a:r>
              <a:t>Business scenario (2016)</a:t>
            </a:r>
          </a:p>
        </p:txBody>
      </p:sp>
      <p:grpSp>
        <p:nvGrpSpPr>
          <p:cNvPr id="730" name="Explosion 1 2"/>
          <p:cNvGrpSpPr/>
          <p:nvPr/>
        </p:nvGrpSpPr>
        <p:grpSpPr>
          <a:xfrm>
            <a:off x="10571473" y="6667918"/>
            <a:ext cx="3769371" cy="2217006"/>
            <a:chOff x="0" y="0"/>
            <a:chExt cx="3769369" cy="2217004"/>
          </a:xfrm>
        </p:grpSpPr>
        <p:sp>
          <p:nvSpPr>
            <p:cNvPr id="728" name="Shape"/>
            <p:cNvSpPr/>
            <p:nvPr/>
          </p:nvSpPr>
          <p:spPr>
            <a:xfrm>
              <a:off x="-1" y="-1"/>
              <a:ext cx="3769371" cy="2217006"/>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729" name="Oracle OpenWorld 2017"/>
            <p:cNvSpPr txBox="1"/>
            <p:nvPr/>
          </p:nvSpPr>
          <p:spPr>
            <a:xfrm>
              <a:off x="807446" y="365209"/>
              <a:ext cx="2107184" cy="1348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Oracle OpenWorld 2017</a:t>
              </a:r>
            </a:p>
          </p:txBody>
        </p:sp>
      </p:grpSp>
      <p:pic>
        <p:nvPicPr>
          <p:cNvPr id="731" name="Picture 2" descr="Picture 2"/>
          <p:cNvPicPr>
            <a:picLocks noChangeAspect="1"/>
          </p:cNvPicPr>
          <p:nvPr/>
        </p:nvPicPr>
        <p:blipFill>
          <a:blip r:embed="rId2">
            <a:extLst/>
          </a:blip>
          <a:stretch>
            <a:fillRect/>
          </a:stretch>
        </p:blipFill>
        <p:spPr>
          <a:xfrm>
            <a:off x="3006831" y="4034583"/>
            <a:ext cx="2634211" cy="1816823"/>
          </a:xfrm>
          <a:prstGeom prst="rect">
            <a:avLst/>
          </a:prstGeom>
          <a:ln w="12700">
            <a:miter lim="400000"/>
          </a:ln>
        </p:spPr>
      </p:pic>
      <p:pic>
        <p:nvPicPr>
          <p:cNvPr id="732" name="Picture 4" descr="Picture 4"/>
          <p:cNvPicPr>
            <a:picLocks noChangeAspect="1"/>
          </p:cNvPicPr>
          <p:nvPr/>
        </p:nvPicPr>
        <p:blipFill>
          <a:blip r:embed="rId3">
            <a:extLst/>
          </a:blip>
          <a:srcRect l="15" r="1"/>
          <a:stretch>
            <a:fillRect/>
          </a:stretch>
        </p:blipFill>
        <p:spPr>
          <a:xfrm>
            <a:off x="5818075" y="2895498"/>
            <a:ext cx="2808663" cy="1669013"/>
          </a:xfrm>
          <a:custGeom>
            <a:avLst/>
            <a:gdLst/>
            <a:ahLst/>
            <a:cxnLst>
              <a:cxn ang="0">
                <a:pos x="wd2" y="hd2"/>
              </a:cxn>
              <a:cxn ang="5400000">
                <a:pos x="wd2" y="hd2"/>
              </a:cxn>
              <a:cxn ang="10800000">
                <a:pos x="wd2" y="hd2"/>
              </a:cxn>
              <a:cxn ang="16200000">
                <a:pos x="wd2" y="hd2"/>
              </a:cxn>
            </a:cxnLst>
            <a:rect l="0" t="0" r="r" b="b"/>
            <a:pathLst>
              <a:path w="20879" h="20711" extrusionOk="0">
                <a:moveTo>
                  <a:pt x="12871" y="5"/>
                </a:moveTo>
                <a:cubicBezTo>
                  <a:pt x="12052" y="-64"/>
                  <a:pt x="11242" y="522"/>
                  <a:pt x="10853" y="1576"/>
                </a:cubicBezTo>
                <a:cubicBezTo>
                  <a:pt x="10676" y="1341"/>
                  <a:pt x="10476" y="1143"/>
                  <a:pt x="10257" y="985"/>
                </a:cubicBezTo>
                <a:cubicBezTo>
                  <a:pt x="9001" y="84"/>
                  <a:pt x="7446" y="728"/>
                  <a:pt x="6779" y="2423"/>
                </a:cubicBezTo>
                <a:cubicBezTo>
                  <a:pt x="6150" y="1926"/>
                  <a:pt x="5409" y="1729"/>
                  <a:pt x="4687" y="1862"/>
                </a:cubicBezTo>
                <a:cubicBezTo>
                  <a:pt x="2903"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1" y="16995"/>
                  <a:pt x="2855" y="17025"/>
                </a:cubicBezTo>
                <a:cubicBezTo>
                  <a:pt x="3915" y="19411"/>
                  <a:pt x="6210" y="20184"/>
                  <a:pt x="7974" y="18748"/>
                </a:cubicBezTo>
                <a:cubicBezTo>
                  <a:pt x="8393" y="19597"/>
                  <a:pt x="9016" y="20226"/>
                  <a:pt x="9738" y="20521"/>
                </a:cubicBezTo>
                <a:cubicBezTo>
                  <a:pt x="11460" y="21227"/>
                  <a:pt x="13279" y="19907"/>
                  <a:pt x="13801" y="17576"/>
                </a:cubicBezTo>
                <a:cubicBezTo>
                  <a:pt x="14244" y="17950"/>
                  <a:pt x="14756" y="18147"/>
                  <a:pt x="15279" y="18147"/>
                </a:cubicBezTo>
                <a:cubicBezTo>
                  <a:pt x="16821"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3" y="3104"/>
                  <a:pt x="18512" y="2601"/>
                </a:cubicBezTo>
                <a:cubicBezTo>
                  <a:pt x="18415" y="1880"/>
                  <a:pt x="18137" y="1227"/>
                  <a:pt x="17722" y="754"/>
                </a:cubicBezTo>
                <a:cubicBezTo>
                  <a:pt x="16734" y="-373"/>
                  <a:pt x="15254" y="-211"/>
                  <a:pt x="14417" y="1118"/>
                </a:cubicBezTo>
                <a:cubicBezTo>
                  <a:pt x="14222" y="773"/>
                  <a:pt x="13968" y="495"/>
                  <a:pt x="13680" y="301"/>
                </a:cubicBezTo>
                <a:cubicBezTo>
                  <a:pt x="13419" y="125"/>
                  <a:pt x="13145" y="28"/>
                  <a:pt x="12871" y="5"/>
                </a:cubicBezTo>
                <a:close/>
              </a:path>
            </a:pathLst>
          </a:custGeom>
          <a:ln w="12700">
            <a:miter lim="400000"/>
          </a:ln>
        </p:spPr>
      </p:pic>
      <p:pic>
        <p:nvPicPr>
          <p:cNvPr id="733" name="Picture 6" descr="Picture 6"/>
          <p:cNvPicPr>
            <a:picLocks noChangeAspect="1"/>
          </p:cNvPicPr>
          <p:nvPr/>
        </p:nvPicPr>
        <p:blipFill>
          <a:blip r:embed="rId4">
            <a:extLst/>
          </a:blip>
          <a:srcRect t="22"/>
          <a:stretch>
            <a:fillRect/>
          </a:stretch>
        </p:blipFill>
        <p:spPr>
          <a:xfrm>
            <a:off x="6106176" y="4517640"/>
            <a:ext cx="3602973" cy="2249777"/>
          </a:xfrm>
          <a:custGeom>
            <a:avLst/>
            <a:gdLst/>
            <a:ahLst/>
            <a:cxnLst>
              <a:cxn ang="0">
                <a:pos x="wd2" y="hd2"/>
              </a:cxn>
              <a:cxn ang="5400000">
                <a:pos x="wd2" y="hd2"/>
              </a:cxn>
              <a:cxn ang="10800000">
                <a:pos x="wd2" y="hd2"/>
              </a:cxn>
              <a:cxn ang="16200000">
                <a:pos x="wd2" y="hd2"/>
              </a:cxn>
            </a:cxnLst>
            <a:rect l="0" t="0" r="r" b="b"/>
            <a:pathLst>
              <a:path w="20880" h="20705" extrusionOk="0">
                <a:moveTo>
                  <a:pt x="12875" y="5"/>
                </a:moveTo>
                <a:cubicBezTo>
                  <a:pt x="12055" y="-65"/>
                  <a:pt x="11247" y="517"/>
                  <a:pt x="10858" y="1572"/>
                </a:cubicBezTo>
                <a:cubicBezTo>
                  <a:pt x="10680" y="1336"/>
                  <a:pt x="10478" y="1135"/>
                  <a:pt x="10258" y="977"/>
                </a:cubicBezTo>
                <a:cubicBezTo>
                  <a:pt x="9003" y="76"/>
                  <a:pt x="7444" y="720"/>
                  <a:pt x="6778" y="2416"/>
                </a:cubicBezTo>
                <a:cubicBezTo>
                  <a:pt x="6148" y="1919"/>
                  <a:pt x="5414" y="1724"/>
                  <a:pt x="4692" y="1857"/>
                </a:cubicBezTo>
                <a:cubicBezTo>
                  <a:pt x="2908" y="2184"/>
                  <a:pt x="1657" y="4400"/>
                  <a:pt x="1900" y="6806"/>
                </a:cubicBezTo>
                <a:lnTo>
                  <a:pt x="1884" y="6901"/>
                </a:lnTo>
                <a:cubicBezTo>
                  <a:pt x="1220" y="6994"/>
                  <a:pt x="626" y="7507"/>
                  <a:pt x="288" y="8289"/>
                </a:cubicBezTo>
                <a:cubicBezTo>
                  <a:pt x="-297" y="9645"/>
                  <a:pt x="39" y="11389"/>
                  <a:pt x="1038" y="12183"/>
                </a:cubicBezTo>
                <a:cubicBezTo>
                  <a:pt x="615" y="12792"/>
                  <a:pt x="411" y="13620"/>
                  <a:pt x="483" y="14447"/>
                </a:cubicBezTo>
                <a:cubicBezTo>
                  <a:pt x="618" y="16001"/>
                  <a:pt x="1666" y="17114"/>
                  <a:pt x="2820" y="16931"/>
                </a:cubicBezTo>
                <a:cubicBezTo>
                  <a:pt x="2833" y="16962"/>
                  <a:pt x="2845" y="16989"/>
                  <a:pt x="2859" y="17019"/>
                </a:cubicBezTo>
                <a:cubicBezTo>
                  <a:pt x="3919" y="19406"/>
                  <a:pt x="6208" y="20182"/>
                  <a:pt x="7972" y="18746"/>
                </a:cubicBezTo>
                <a:cubicBezTo>
                  <a:pt x="8391" y="19595"/>
                  <a:pt x="9017" y="20219"/>
                  <a:pt x="9738" y="20514"/>
                </a:cubicBezTo>
                <a:cubicBezTo>
                  <a:pt x="11461" y="21220"/>
                  <a:pt x="13281" y="19905"/>
                  <a:pt x="13802" y="17574"/>
                </a:cubicBezTo>
                <a:cubicBezTo>
                  <a:pt x="14246" y="17947"/>
                  <a:pt x="14758" y="18144"/>
                  <a:pt x="15281" y="18144"/>
                </a:cubicBezTo>
                <a:cubicBezTo>
                  <a:pt x="16823" y="18144"/>
                  <a:pt x="18073" y="16457"/>
                  <a:pt x="18073" y="14378"/>
                </a:cubicBezTo>
                <a:cubicBezTo>
                  <a:pt x="18630" y="14271"/>
                  <a:pt x="19157" y="13974"/>
                  <a:pt x="19603" y="13512"/>
                </a:cubicBezTo>
                <a:cubicBezTo>
                  <a:pt x="21035" y="12028"/>
                  <a:pt x="21303" y="9257"/>
                  <a:pt x="20203" y="7325"/>
                </a:cubicBezTo>
                <a:cubicBezTo>
                  <a:pt x="20250" y="7177"/>
                  <a:pt x="20289" y="7027"/>
                  <a:pt x="20320" y="6872"/>
                </a:cubicBezTo>
                <a:cubicBezTo>
                  <a:pt x="20694" y="5016"/>
                  <a:pt x="19886" y="3100"/>
                  <a:pt x="18515" y="2595"/>
                </a:cubicBezTo>
                <a:cubicBezTo>
                  <a:pt x="18418" y="1874"/>
                  <a:pt x="18139" y="1221"/>
                  <a:pt x="17724" y="747"/>
                </a:cubicBezTo>
                <a:cubicBezTo>
                  <a:pt x="16736" y="-380"/>
                  <a:pt x="15256" y="-210"/>
                  <a:pt x="14419" y="1119"/>
                </a:cubicBezTo>
                <a:cubicBezTo>
                  <a:pt x="14223" y="773"/>
                  <a:pt x="13971" y="488"/>
                  <a:pt x="13683" y="294"/>
                </a:cubicBezTo>
                <a:cubicBezTo>
                  <a:pt x="13422" y="118"/>
                  <a:pt x="13148" y="28"/>
                  <a:pt x="12875" y="5"/>
                </a:cubicBezTo>
                <a:close/>
              </a:path>
            </a:pathLst>
          </a:custGeom>
          <a:ln w="12700">
            <a:miter lim="400000"/>
          </a:ln>
        </p:spPr>
      </p:pic>
      <p:pic>
        <p:nvPicPr>
          <p:cNvPr id="734" name="Picture 8" descr="Picture 8"/>
          <p:cNvPicPr>
            <a:picLocks noChangeAspect="1"/>
          </p:cNvPicPr>
          <p:nvPr/>
        </p:nvPicPr>
        <p:blipFill>
          <a:blip r:embed="rId5">
            <a:extLst/>
          </a:blip>
          <a:stretch>
            <a:fillRect/>
          </a:stretch>
        </p:blipFill>
        <p:spPr>
          <a:xfrm>
            <a:off x="4449660" y="6264377"/>
            <a:ext cx="2517975" cy="1822869"/>
          </a:xfrm>
          <a:custGeom>
            <a:avLst/>
            <a:gdLst/>
            <a:ahLst/>
            <a:cxnLst>
              <a:cxn ang="0">
                <a:pos x="wd2" y="hd2"/>
              </a:cxn>
              <a:cxn ang="5400000">
                <a:pos x="wd2" y="hd2"/>
              </a:cxn>
              <a:cxn ang="10800000">
                <a:pos x="wd2" y="hd2"/>
              </a:cxn>
              <a:cxn ang="16200000">
                <a:pos x="wd2" y="hd2"/>
              </a:cxn>
            </a:cxnLst>
            <a:rect l="0" t="0" r="r" b="b"/>
            <a:pathLst>
              <a:path w="20878" h="20711" extrusionOk="0">
                <a:moveTo>
                  <a:pt x="12874" y="5"/>
                </a:moveTo>
                <a:cubicBezTo>
                  <a:pt x="12054" y="-64"/>
                  <a:pt x="11246" y="522"/>
                  <a:pt x="10857" y="1575"/>
                </a:cubicBezTo>
                <a:cubicBezTo>
                  <a:pt x="10680" y="1341"/>
                  <a:pt x="10477" y="1141"/>
                  <a:pt x="10258" y="984"/>
                </a:cubicBezTo>
                <a:cubicBezTo>
                  <a:pt x="9002" y="83"/>
                  <a:pt x="7443" y="726"/>
                  <a:pt x="6776" y="2422"/>
                </a:cubicBezTo>
                <a:cubicBezTo>
                  <a:pt x="6147" y="1925"/>
                  <a:pt x="5413" y="1726"/>
                  <a:pt x="4690" y="1859"/>
                </a:cubicBezTo>
                <a:cubicBezTo>
                  <a:pt x="2907" y="2185"/>
                  <a:pt x="1660" y="4405"/>
                  <a:pt x="1903" y="6809"/>
                </a:cubicBezTo>
                <a:lnTo>
                  <a:pt x="1883" y="6904"/>
                </a:lnTo>
                <a:cubicBezTo>
                  <a:pt x="1219" y="6997"/>
                  <a:pt x="625" y="7515"/>
                  <a:pt x="287" y="8297"/>
                </a:cubicBezTo>
                <a:cubicBezTo>
                  <a:pt x="-298" y="9653"/>
                  <a:pt x="41" y="11395"/>
                  <a:pt x="1041" y="12189"/>
                </a:cubicBezTo>
                <a:cubicBezTo>
                  <a:pt x="617" y="12795"/>
                  <a:pt x="415" y="13624"/>
                  <a:pt x="488" y="14452"/>
                </a:cubicBezTo>
                <a:cubicBezTo>
                  <a:pt x="623" y="16005"/>
                  <a:pt x="1667" y="17118"/>
                  <a:pt x="2821" y="16936"/>
                </a:cubicBezTo>
                <a:cubicBezTo>
                  <a:pt x="2834" y="16966"/>
                  <a:pt x="2850" y="16997"/>
                  <a:pt x="2864" y="17027"/>
                </a:cubicBezTo>
                <a:cubicBezTo>
                  <a:pt x="3923" y="19413"/>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89" y="7028"/>
                  <a:pt x="20321" y="6873"/>
                </a:cubicBezTo>
                <a:cubicBezTo>
                  <a:pt x="20694" y="5019"/>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4"/>
                  <a:pt x="13147" y="28"/>
                  <a:pt x="12874" y="5"/>
                </a:cubicBezTo>
                <a:close/>
              </a:path>
            </a:pathLst>
          </a:custGeom>
          <a:ln w="12700">
            <a:miter lim="400000"/>
          </a:ln>
        </p:spPr>
      </p:pic>
      <p:pic>
        <p:nvPicPr>
          <p:cNvPr id="735" name="Picture 7" descr="Picture 7"/>
          <p:cNvPicPr>
            <a:picLocks noChangeAspect="1"/>
          </p:cNvPicPr>
          <p:nvPr/>
        </p:nvPicPr>
        <p:blipFill>
          <a:blip r:embed="rId6">
            <a:extLst/>
          </a:blip>
          <a:srcRect r="1" b="1"/>
          <a:stretch>
            <a:fillRect/>
          </a:stretch>
        </p:blipFill>
        <p:spPr>
          <a:xfrm>
            <a:off x="7617906" y="6667022"/>
            <a:ext cx="2708739" cy="1689146"/>
          </a:xfrm>
          <a:custGeom>
            <a:avLst/>
            <a:gdLst/>
            <a:ahLst/>
            <a:cxnLst>
              <a:cxn ang="0">
                <a:pos x="wd2" y="hd2"/>
              </a:cxn>
              <a:cxn ang="5400000">
                <a:pos x="wd2" y="hd2"/>
              </a:cxn>
              <a:cxn ang="10800000">
                <a:pos x="wd2" y="hd2"/>
              </a:cxn>
              <a:cxn ang="16200000">
                <a:pos x="wd2" y="hd2"/>
              </a:cxn>
            </a:cxnLst>
            <a:rect l="0" t="0" r="r" b="b"/>
            <a:pathLst>
              <a:path w="20879" h="20712"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36" name="Right Arrow 8"/>
          <p:cNvSpPr/>
          <p:nvPr/>
        </p:nvSpPr>
        <p:spPr>
          <a:xfrm rot="19460936">
            <a:off x="5243079" y="3917300"/>
            <a:ext cx="864099" cy="4888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37" name="Right Arrow 9"/>
          <p:cNvSpPr/>
          <p:nvPr/>
        </p:nvSpPr>
        <p:spPr>
          <a:xfrm rot="949178">
            <a:off x="5233665" y="4640984"/>
            <a:ext cx="1482399" cy="1027829"/>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38" name="Right Arrow 10"/>
          <p:cNvSpPr/>
          <p:nvPr/>
        </p:nvSpPr>
        <p:spPr>
          <a:xfrm rot="3073080">
            <a:off x="4390947" y="5739529"/>
            <a:ext cx="1345674" cy="4888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739" name="Picture 2" descr="Picture 2"/>
          <p:cNvPicPr>
            <a:picLocks noChangeAspect="1"/>
          </p:cNvPicPr>
          <p:nvPr/>
        </p:nvPicPr>
        <p:blipFill>
          <a:blip r:embed="rId7">
            <a:extLst/>
          </a:blip>
          <a:stretch>
            <a:fillRect/>
          </a:stretch>
        </p:blipFill>
        <p:spPr>
          <a:xfrm>
            <a:off x="4381906" y="3123094"/>
            <a:ext cx="909173" cy="739762"/>
          </a:xfrm>
          <a:prstGeom prst="rect">
            <a:avLst/>
          </a:prstGeom>
          <a:ln w="12700">
            <a:miter lim="400000"/>
          </a:ln>
        </p:spPr>
      </p:pic>
      <p:pic>
        <p:nvPicPr>
          <p:cNvPr id="740" name="Picture 2" descr="Picture 2"/>
          <p:cNvPicPr>
            <a:picLocks noChangeAspect="1"/>
          </p:cNvPicPr>
          <p:nvPr/>
        </p:nvPicPr>
        <p:blipFill>
          <a:blip r:embed="rId8">
            <a:extLst/>
          </a:blip>
          <a:stretch>
            <a:fillRect/>
          </a:stretch>
        </p:blipFill>
        <p:spPr>
          <a:xfrm>
            <a:off x="3875761" y="3723063"/>
            <a:ext cx="454587" cy="369882"/>
          </a:xfrm>
          <a:prstGeom prst="rect">
            <a:avLst/>
          </a:prstGeom>
          <a:ln w="12700">
            <a:miter lim="400000"/>
          </a:ln>
        </p:spPr>
      </p:pic>
      <p:pic>
        <p:nvPicPr>
          <p:cNvPr id="741" name="Picture 2" descr="Picture 2"/>
          <p:cNvPicPr>
            <a:picLocks noChangeAspect="1"/>
          </p:cNvPicPr>
          <p:nvPr/>
        </p:nvPicPr>
        <p:blipFill>
          <a:blip r:embed="rId8">
            <a:extLst/>
          </a:blip>
          <a:stretch>
            <a:fillRect/>
          </a:stretch>
        </p:blipFill>
        <p:spPr>
          <a:xfrm>
            <a:off x="4609198" y="3976766"/>
            <a:ext cx="454587" cy="369882"/>
          </a:xfrm>
          <a:prstGeom prst="rect">
            <a:avLst/>
          </a:prstGeom>
          <a:ln w="12700">
            <a:miter lim="400000"/>
          </a:ln>
        </p:spPr>
      </p:pic>
      <p:grpSp>
        <p:nvGrpSpPr>
          <p:cNvPr id="744" name="Rounded Rectangle 14"/>
          <p:cNvGrpSpPr/>
          <p:nvPr/>
        </p:nvGrpSpPr>
        <p:grpSpPr>
          <a:xfrm>
            <a:off x="12097639" y="3475289"/>
            <a:ext cx="3127123" cy="1131505"/>
            <a:chOff x="0" y="0"/>
            <a:chExt cx="3127122" cy="1131503"/>
          </a:xfrm>
        </p:grpSpPr>
        <p:sp>
          <p:nvSpPr>
            <p:cNvPr id="742" name="Rounded Rectangle"/>
            <p:cNvSpPr/>
            <p:nvPr/>
          </p:nvSpPr>
          <p:spPr>
            <a:xfrm>
              <a:off x="0" y="-1"/>
              <a:ext cx="3127123" cy="1131505"/>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43" name="Evaluate Proposal"/>
            <p:cNvSpPr txBox="1"/>
            <p:nvPr/>
          </p:nvSpPr>
          <p:spPr>
            <a:xfrm>
              <a:off x="55233" y="310479"/>
              <a:ext cx="3016656"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Evaluate Proposal</a:t>
              </a:r>
            </a:p>
          </p:txBody>
        </p:sp>
      </p:grpSp>
      <p:grpSp>
        <p:nvGrpSpPr>
          <p:cNvPr id="748" name="Smiley Face 15"/>
          <p:cNvGrpSpPr/>
          <p:nvPr/>
        </p:nvGrpSpPr>
        <p:grpSpPr>
          <a:xfrm>
            <a:off x="13090720" y="4207394"/>
            <a:ext cx="504063" cy="501755"/>
            <a:chOff x="0" y="-1"/>
            <a:chExt cx="504062" cy="501754"/>
          </a:xfrm>
        </p:grpSpPr>
        <p:sp>
          <p:nvSpPr>
            <p:cNvPr id="745" name="Circle"/>
            <p:cNvSpPr/>
            <p:nvPr/>
          </p:nvSpPr>
          <p:spPr>
            <a:xfrm>
              <a:off x="-1" y="-2"/>
              <a:ext cx="504063" cy="501755"/>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46" name="Shape"/>
            <p:cNvSpPr/>
            <p:nvPr/>
          </p:nvSpPr>
          <p:spPr>
            <a:xfrm>
              <a:off x="145033" y="149710"/>
              <a:ext cx="213994" cy="522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47" name="Shape"/>
            <p:cNvSpPr/>
            <p:nvPr/>
          </p:nvSpPr>
          <p:spPr>
            <a:xfrm>
              <a:off x="-1" y="-2"/>
              <a:ext cx="504062" cy="501754"/>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grpSp>
        <p:nvGrpSpPr>
          <p:cNvPr id="752" name="Smiley Face 16"/>
          <p:cNvGrpSpPr/>
          <p:nvPr/>
        </p:nvGrpSpPr>
        <p:grpSpPr>
          <a:xfrm>
            <a:off x="13090720" y="3378267"/>
            <a:ext cx="504063" cy="501755"/>
            <a:chOff x="0" y="-1"/>
            <a:chExt cx="504062" cy="501754"/>
          </a:xfrm>
        </p:grpSpPr>
        <p:sp>
          <p:nvSpPr>
            <p:cNvPr id="749" name="Circle"/>
            <p:cNvSpPr/>
            <p:nvPr/>
          </p:nvSpPr>
          <p:spPr>
            <a:xfrm>
              <a:off x="-1" y="-2"/>
              <a:ext cx="504063" cy="501755"/>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50" name="Shape"/>
            <p:cNvSpPr/>
            <p:nvPr/>
          </p:nvSpPr>
          <p:spPr>
            <a:xfrm>
              <a:off x="145033" y="149710"/>
              <a:ext cx="213994" cy="522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51" name="Shape"/>
            <p:cNvSpPr/>
            <p:nvPr/>
          </p:nvSpPr>
          <p:spPr>
            <a:xfrm>
              <a:off x="-1" y="-2"/>
              <a:ext cx="504062" cy="501754"/>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sp>
        <p:nvSpPr>
          <p:cNvPr id="753" name="Block Arc 17"/>
          <p:cNvSpPr/>
          <p:nvPr/>
        </p:nvSpPr>
        <p:spPr>
          <a:xfrm>
            <a:off x="13197887" y="3689243"/>
            <a:ext cx="289735" cy="710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endParaRPr/>
          </a:p>
        </p:txBody>
      </p:sp>
      <p:grpSp>
        <p:nvGrpSpPr>
          <p:cNvPr id="756" name="Rounded Rectangle 18"/>
          <p:cNvGrpSpPr/>
          <p:nvPr/>
        </p:nvGrpSpPr>
        <p:grpSpPr>
          <a:xfrm>
            <a:off x="8625422" y="1813074"/>
            <a:ext cx="2146076" cy="2117185"/>
            <a:chOff x="0" y="0"/>
            <a:chExt cx="2146075" cy="2117184"/>
          </a:xfrm>
        </p:grpSpPr>
        <p:sp>
          <p:nvSpPr>
            <p:cNvPr id="754" name="Rounded Rectangle"/>
            <p:cNvSpPr/>
            <p:nvPr/>
          </p:nvSpPr>
          <p:spPr>
            <a:xfrm>
              <a:off x="-1" y="0"/>
              <a:ext cx="2146076" cy="2117185"/>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55" name="Analyze Twitter traffic…"/>
            <p:cNvSpPr txBox="1"/>
            <p:nvPr/>
          </p:nvSpPr>
          <p:spPr>
            <a:xfrm>
              <a:off x="103351" y="174670"/>
              <a:ext cx="1939372" cy="176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759" name="Rounded Rectangle 19"/>
          <p:cNvGrpSpPr/>
          <p:nvPr/>
        </p:nvGrpSpPr>
        <p:grpSpPr>
          <a:xfrm>
            <a:off x="10062859" y="5298547"/>
            <a:ext cx="4765664" cy="960046"/>
            <a:chOff x="-1" y="0"/>
            <a:chExt cx="4765662" cy="960045"/>
          </a:xfrm>
        </p:grpSpPr>
        <p:sp>
          <p:nvSpPr>
            <p:cNvPr id="757" name="Rounded Rectangle"/>
            <p:cNvSpPr/>
            <p:nvPr/>
          </p:nvSpPr>
          <p:spPr>
            <a:xfrm>
              <a:off x="-2" y="-1"/>
              <a:ext cx="4765664" cy="960047"/>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58" name="Publish Enriched Approved Proposals on Web Portal"/>
            <p:cNvSpPr txBox="1"/>
            <p:nvPr/>
          </p:nvSpPr>
          <p:spPr>
            <a:xfrm>
              <a:off x="46863" y="15198"/>
              <a:ext cx="4671934"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Publish Enriched Approved Proposals on Web Portal</a:t>
              </a:r>
            </a:p>
          </p:txBody>
        </p:sp>
      </p:grpSp>
      <p:sp>
        <p:nvSpPr>
          <p:cNvPr id="760" name="Right Arrow 20"/>
          <p:cNvSpPr/>
          <p:nvPr/>
        </p:nvSpPr>
        <p:spPr>
          <a:xfrm rot="2053522">
            <a:off x="4713882" y="6282070"/>
            <a:ext cx="3570836" cy="23888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61" name="Elbow Connector 21"/>
          <p:cNvSpPr/>
          <p:nvPr/>
        </p:nvSpPr>
        <p:spPr>
          <a:xfrm>
            <a:off x="10777218" y="2871470"/>
            <a:ext cx="1313183" cy="11684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762" name="Elbow Connector 22"/>
          <p:cNvSpPr/>
          <p:nvPr/>
        </p:nvSpPr>
        <p:spPr>
          <a:xfrm>
            <a:off x="12444730" y="4612640"/>
            <a:ext cx="1215392" cy="6794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763" name="Freeform 23"/>
          <p:cNvSpPr/>
          <p:nvPr/>
        </p:nvSpPr>
        <p:spPr>
          <a:xfrm>
            <a:off x="5243038" y="1813053"/>
            <a:ext cx="3461047" cy="1771385"/>
          </a:xfrm>
          <a:custGeom>
            <a:avLst/>
            <a:gdLst/>
            <a:ahLst/>
            <a:cxnLst>
              <a:cxn ang="0">
                <a:pos x="wd2" y="hd2"/>
              </a:cxn>
              <a:cxn ang="5400000">
                <a:pos x="wd2" y="hd2"/>
              </a:cxn>
              <a:cxn ang="10800000">
                <a:pos x="wd2" y="hd2"/>
              </a:cxn>
              <a:cxn ang="16200000">
                <a:pos x="wd2" y="hd2"/>
              </a:cxn>
            </a:cxnLst>
            <a:rect l="0" t="0" r="r" b="b"/>
            <a:pathLst>
              <a:path w="21600" h="20569"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32"/>
                                        </p:tgtEl>
                                        <p:attrNameLst>
                                          <p:attrName>style.visibility</p:attrName>
                                        </p:attrNameLst>
                                      </p:cBhvr>
                                      <p:to>
                                        <p:strVal val="visible"/>
                                      </p:to>
                                    </p:set>
                                    <p:animEffect transition="in" filter="dissolve">
                                      <p:cBhvr>
                                        <p:cTn id="7" dur="500"/>
                                        <p:tgtEl>
                                          <p:spTgt spid="732"/>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733"/>
                                        </p:tgtEl>
                                        <p:attrNameLst>
                                          <p:attrName>style.visibility</p:attrName>
                                        </p:attrNameLst>
                                      </p:cBhvr>
                                      <p:to>
                                        <p:strVal val="visible"/>
                                      </p:to>
                                    </p:set>
                                    <p:animEffect transition="in" filter="dissolve">
                                      <p:cBhvr>
                                        <p:cTn id="11" dur="500"/>
                                        <p:tgtEl>
                                          <p:spTgt spid="733"/>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735"/>
                                        </p:tgtEl>
                                        <p:attrNameLst>
                                          <p:attrName>style.visibility</p:attrName>
                                        </p:attrNameLst>
                                      </p:cBhvr>
                                      <p:to>
                                        <p:strVal val="visible"/>
                                      </p:to>
                                    </p:set>
                                    <p:animEffect transition="in" filter="dissolve">
                                      <p:cBhvr>
                                        <p:cTn id="15" dur="500"/>
                                        <p:tgtEl>
                                          <p:spTgt spid="735"/>
                                        </p:tgtEl>
                                      </p:cBhvr>
                                    </p:animEffect>
                                  </p:childTnLst>
                                </p:cTn>
                              </p:par>
                            </p:childTnLst>
                          </p:cTn>
                        </p:par>
                        <p:par>
                          <p:cTn id="16" fill="hold">
                            <p:stCondLst>
                              <p:cond delay="1500"/>
                            </p:stCondLst>
                            <p:childTnLst>
                              <p:par>
                                <p:cTn id="17" presetID="9" presetClass="entr" fill="hold" grpId="4" nodeType="afterEffect">
                                  <p:stCondLst>
                                    <p:cond delay="0"/>
                                  </p:stCondLst>
                                  <p:iterate>
                                    <p:tmAbs val="0"/>
                                  </p:iterate>
                                  <p:childTnLst>
                                    <p:set>
                                      <p:cBhvr>
                                        <p:cTn id="18" fill="hold"/>
                                        <p:tgtEl>
                                          <p:spTgt spid="734"/>
                                        </p:tgtEl>
                                        <p:attrNameLst>
                                          <p:attrName>style.visibility</p:attrName>
                                        </p:attrNameLst>
                                      </p:cBhvr>
                                      <p:to>
                                        <p:strVal val="visible"/>
                                      </p:to>
                                    </p:set>
                                    <p:animEffect transition="in" filter="dissolve">
                                      <p:cBhvr>
                                        <p:cTn id="19" dur="500"/>
                                        <p:tgtEl>
                                          <p:spTgt spid="7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731"/>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6" nodeType="afterEffect">
                                  <p:stCondLst>
                                    <p:cond delay="0"/>
                                  </p:stCondLst>
                                  <p:iterate>
                                    <p:tmAbs val="0"/>
                                  </p:iterate>
                                  <p:childTnLst>
                                    <p:set>
                                      <p:cBhvr>
                                        <p:cTn id="26" fill="hold"/>
                                        <p:tgtEl>
                                          <p:spTgt spid="73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7" nodeType="afterEffect">
                                  <p:stCondLst>
                                    <p:cond delay="0"/>
                                  </p:stCondLst>
                                  <p:iterate>
                                    <p:tmAbs val="0"/>
                                  </p:iterate>
                                  <p:childTnLst>
                                    <p:set>
                                      <p:cBhvr>
                                        <p:cTn id="29" fill="hold"/>
                                        <p:tgtEl>
                                          <p:spTgt spid="76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8" nodeType="afterEffect">
                                  <p:stCondLst>
                                    <p:cond delay="0"/>
                                  </p:stCondLst>
                                  <p:iterate>
                                    <p:tmAbs val="0"/>
                                  </p:iterate>
                                  <p:childTnLst>
                                    <p:set>
                                      <p:cBhvr>
                                        <p:cTn id="32" fill="hold"/>
                                        <p:tgtEl>
                                          <p:spTgt spid="73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7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10" nodeType="clickEffect">
                                  <p:stCondLst>
                                    <p:cond delay="0"/>
                                  </p:stCondLst>
                                  <p:iterate>
                                    <p:tmAbs val="0"/>
                                  </p:iterate>
                                  <p:childTnLst>
                                    <p:set>
                                      <p:cBhvr>
                                        <p:cTn id="39" fill="hold"/>
                                        <p:tgtEl>
                                          <p:spTgt spid="739"/>
                                        </p:tgtEl>
                                        <p:attrNameLst>
                                          <p:attrName>style.visibility</p:attrName>
                                        </p:attrNameLst>
                                      </p:cBhvr>
                                      <p:to>
                                        <p:strVal val="visible"/>
                                      </p:to>
                                    </p:set>
                                    <p:anim calcmode="lin" valueType="num">
                                      <p:cBhvr>
                                        <p:cTn id="40" dur="500" fill="hold"/>
                                        <p:tgtEl>
                                          <p:spTgt spid="739"/>
                                        </p:tgtEl>
                                        <p:attrNameLst>
                                          <p:attrName>ppt_x</p:attrName>
                                        </p:attrNameLst>
                                      </p:cBhvr>
                                      <p:tavLst>
                                        <p:tav tm="0">
                                          <p:val>
                                            <p:strVal val="#ppt_x"/>
                                          </p:val>
                                        </p:tav>
                                        <p:tav tm="100000">
                                          <p:val>
                                            <p:strVal val="#ppt_x"/>
                                          </p:val>
                                        </p:tav>
                                      </p:tavLst>
                                    </p:anim>
                                    <p:anim calcmode="lin" valueType="num">
                                      <p:cBhvr>
                                        <p:cTn id="41" dur="500" fill="hold"/>
                                        <p:tgtEl>
                                          <p:spTgt spid="739"/>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grpId="11" nodeType="afterEffect">
                                  <p:stCondLst>
                                    <p:cond delay="0"/>
                                  </p:stCondLst>
                                  <p:iterate>
                                    <p:tmAbs val="0"/>
                                  </p:iterate>
                                  <p:childTnLst>
                                    <p:set>
                                      <p:cBhvr>
                                        <p:cTn id="44" fill="hold"/>
                                        <p:tgtEl>
                                          <p:spTgt spid="740"/>
                                        </p:tgtEl>
                                        <p:attrNameLst>
                                          <p:attrName>style.visibility</p:attrName>
                                        </p:attrNameLst>
                                      </p:cBhvr>
                                      <p:to>
                                        <p:strVal val="visible"/>
                                      </p:to>
                                    </p:set>
                                    <p:anim calcmode="lin" valueType="num">
                                      <p:cBhvr>
                                        <p:cTn id="45" dur="500" fill="hold"/>
                                        <p:tgtEl>
                                          <p:spTgt spid="740"/>
                                        </p:tgtEl>
                                        <p:attrNameLst>
                                          <p:attrName>ppt_x</p:attrName>
                                        </p:attrNameLst>
                                      </p:cBhvr>
                                      <p:tavLst>
                                        <p:tav tm="0">
                                          <p:val>
                                            <p:strVal val="#ppt_x"/>
                                          </p:val>
                                        </p:tav>
                                        <p:tav tm="100000">
                                          <p:val>
                                            <p:strVal val="#ppt_x"/>
                                          </p:val>
                                        </p:tav>
                                      </p:tavLst>
                                    </p:anim>
                                    <p:anim calcmode="lin" valueType="num">
                                      <p:cBhvr>
                                        <p:cTn id="46" dur="500" fill="hold"/>
                                        <p:tgtEl>
                                          <p:spTgt spid="740"/>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ID="2" presetClass="entr" presetSubtype="4" fill="hold" grpId="12" nodeType="afterEffect">
                                  <p:stCondLst>
                                    <p:cond delay="0"/>
                                  </p:stCondLst>
                                  <p:iterate>
                                    <p:tmAbs val="0"/>
                                  </p:iterate>
                                  <p:childTnLst>
                                    <p:set>
                                      <p:cBhvr>
                                        <p:cTn id="49" fill="hold"/>
                                        <p:tgtEl>
                                          <p:spTgt spid="741"/>
                                        </p:tgtEl>
                                        <p:attrNameLst>
                                          <p:attrName>style.visibility</p:attrName>
                                        </p:attrNameLst>
                                      </p:cBhvr>
                                      <p:to>
                                        <p:strVal val="visible"/>
                                      </p:to>
                                    </p:set>
                                    <p:anim calcmode="lin" valueType="num">
                                      <p:cBhvr>
                                        <p:cTn id="50" dur="500" fill="hold"/>
                                        <p:tgtEl>
                                          <p:spTgt spid="741"/>
                                        </p:tgtEl>
                                        <p:attrNameLst>
                                          <p:attrName>ppt_x</p:attrName>
                                        </p:attrNameLst>
                                      </p:cBhvr>
                                      <p:tavLst>
                                        <p:tav tm="0">
                                          <p:val>
                                            <p:strVal val="#ppt_x"/>
                                          </p:val>
                                        </p:tav>
                                        <p:tav tm="100000">
                                          <p:val>
                                            <p:strVal val="#ppt_x"/>
                                          </p:val>
                                        </p:tav>
                                      </p:tavLst>
                                    </p:anim>
                                    <p:anim calcmode="lin" valueType="num">
                                      <p:cBhvr>
                                        <p:cTn id="51" dur="500" fill="hold"/>
                                        <p:tgtEl>
                                          <p:spTgt spid="74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3" nodeType="clickEffect">
                                  <p:stCondLst>
                                    <p:cond delay="0"/>
                                  </p:stCondLst>
                                  <p:iterate>
                                    <p:tmAbs val="0"/>
                                  </p:iterate>
                                  <p:childTnLst>
                                    <p:set>
                                      <p:cBhvr>
                                        <p:cTn id="55" fill="hold"/>
                                        <p:tgtEl>
                                          <p:spTgt spid="763"/>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4" nodeType="afterEffect">
                                  <p:stCondLst>
                                    <p:cond delay="0"/>
                                  </p:stCondLst>
                                  <p:iterate>
                                    <p:tmAbs val="0"/>
                                  </p:iterate>
                                  <p:childTnLst>
                                    <p:set>
                                      <p:cBhvr>
                                        <p:cTn id="58" fill="hold"/>
                                        <p:tgtEl>
                                          <p:spTgt spid="7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p:tmAbs val="0"/>
                                  </p:iterate>
                                  <p:childTnLst>
                                    <p:set>
                                      <p:cBhvr>
                                        <p:cTn id="62" fill="hold"/>
                                        <p:tgtEl>
                                          <p:spTgt spid="744"/>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16" nodeType="afterEffect">
                                  <p:stCondLst>
                                    <p:cond delay="0"/>
                                  </p:stCondLst>
                                  <p:iterate>
                                    <p:tmAbs val="0"/>
                                  </p:iterate>
                                  <p:childTnLst>
                                    <p:set>
                                      <p:cBhvr>
                                        <p:cTn id="65" fill="hold"/>
                                        <p:tgtEl>
                                          <p:spTgt spid="748"/>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17" nodeType="afterEffect">
                                  <p:stCondLst>
                                    <p:cond delay="0"/>
                                  </p:stCondLst>
                                  <p:iterate>
                                    <p:tmAbs val="0"/>
                                  </p:iterate>
                                  <p:childTnLst>
                                    <p:set>
                                      <p:cBhvr>
                                        <p:cTn id="68" fill="hold"/>
                                        <p:tgtEl>
                                          <p:spTgt spid="752"/>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18" nodeType="afterEffect">
                                  <p:stCondLst>
                                    <p:cond delay="0"/>
                                  </p:stCondLst>
                                  <p:iterate>
                                    <p:tmAbs val="0"/>
                                  </p:iterate>
                                  <p:childTnLst>
                                    <p:set>
                                      <p:cBhvr>
                                        <p:cTn id="71" fill="hold"/>
                                        <p:tgtEl>
                                          <p:spTgt spid="753"/>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19" nodeType="afterEffect">
                                  <p:stCondLst>
                                    <p:cond delay="0"/>
                                  </p:stCondLst>
                                  <p:iterate>
                                    <p:tmAbs val="0"/>
                                  </p:iterate>
                                  <p:childTnLst>
                                    <p:set>
                                      <p:cBhvr>
                                        <p:cTn id="74" fill="hold"/>
                                        <p:tgtEl>
                                          <p:spTgt spid="7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20" nodeType="clickEffect">
                                  <p:stCondLst>
                                    <p:cond delay="0"/>
                                  </p:stCondLst>
                                  <p:iterate>
                                    <p:tmAbs val="0"/>
                                  </p:iterate>
                                  <p:childTnLst>
                                    <p:set>
                                      <p:cBhvr>
                                        <p:cTn id="78" fill="hold"/>
                                        <p:tgtEl>
                                          <p:spTgt spid="759"/>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1" nodeType="afterEffect">
                                  <p:stCondLst>
                                    <p:cond delay="0"/>
                                  </p:stCondLst>
                                  <p:iterate>
                                    <p:tmAbs val="0"/>
                                  </p:iterate>
                                  <p:childTnLst>
                                    <p:set>
                                      <p:cBhvr>
                                        <p:cTn id="81" fill="hold"/>
                                        <p:tgtEl>
                                          <p:spTgt spid="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 grpId="5" animBg="1" advAuto="0"/>
      <p:bldP spid="732" grpId="1" animBg="1" advAuto="0"/>
      <p:bldP spid="733" grpId="2" animBg="1" advAuto="0"/>
      <p:bldP spid="734" grpId="4" animBg="1" advAuto="0"/>
      <p:bldP spid="735" grpId="3" animBg="1" advAuto="0"/>
      <p:bldP spid="736" grpId="9" animBg="1" advAuto="0"/>
      <p:bldP spid="737" grpId="8" animBg="1" advAuto="0"/>
      <p:bldP spid="738" grpId="6" animBg="1" advAuto="0"/>
      <p:bldP spid="739" grpId="10" animBg="1" advAuto="0"/>
      <p:bldP spid="740" grpId="11" animBg="1" advAuto="0"/>
      <p:bldP spid="741" grpId="12" animBg="1" advAuto="0"/>
      <p:bldP spid="744" grpId="15" animBg="1" advAuto="0"/>
      <p:bldP spid="748" grpId="16" animBg="1" advAuto="0"/>
      <p:bldP spid="752" grpId="17" animBg="1" advAuto="0"/>
      <p:bldP spid="753" grpId="18" animBg="1" advAuto="0"/>
      <p:bldP spid="756" grpId="14" animBg="1" advAuto="0"/>
      <p:bldP spid="759" grpId="20" animBg="1" advAuto="0"/>
      <p:bldP spid="760" grpId="7" animBg="1" advAuto="0"/>
      <p:bldP spid="761" grpId="19" animBg="1" advAuto="0"/>
      <p:bldP spid="762" grpId="21" animBg="1" advAuto="0"/>
      <p:bldP spid="763" grpId="1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7" name="Rounded Rectangle 38"/>
          <p:cNvGrpSpPr/>
          <p:nvPr/>
        </p:nvGrpSpPr>
        <p:grpSpPr>
          <a:xfrm>
            <a:off x="15128543" y="8537253"/>
            <a:ext cx="2096728" cy="1119087"/>
            <a:chOff x="0" y="0"/>
            <a:chExt cx="2096727" cy="1119085"/>
          </a:xfrm>
        </p:grpSpPr>
        <p:sp>
          <p:nvSpPr>
            <p:cNvPr id="765" name="Rounded Rectangle"/>
            <p:cNvSpPr/>
            <p:nvPr/>
          </p:nvSpPr>
          <p:spPr>
            <a:xfrm>
              <a:off x="-1" y="-1"/>
              <a:ext cx="2096729" cy="111908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766" name="Social Media integration"/>
            <p:cNvSpPr txBox="1"/>
            <p:nvPr/>
          </p:nvSpPr>
          <p:spPr>
            <a:xfrm>
              <a:off x="54628" y="94720"/>
              <a:ext cx="1987471"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Social Media integration</a:t>
              </a:r>
            </a:p>
          </p:txBody>
        </p:sp>
      </p:grpSp>
      <p:grpSp>
        <p:nvGrpSpPr>
          <p:cNvPr id="770" name="Rounded Rectangle 35"/>
          <p:cNvGrpSpPr/>
          <p:nvPr/>
        </p:nvGrpSpPr>
        <p:grpSpPr>
          <a:xfrm>
            <a:off x="14340839" y="7630706"/>
            <a:ext cx="2096728" cy="1119087"/>
            <a:chOff x="0" y="0"/>
            <a:chExt cx="2096727" cy="1119085"/>
          </a:xfrm>
        </p:grpSpPr>
        <p:sp>
          <p:nvSpPr>
            <p:cNvPr id="768" name="Rounded Rectangle"/>
            <p:cNvSpPr/>
            <p:nvPr/>
          </p:nvSpPr>
          <p:spPr>
            <a:xfrm>
              <a:off x="-1" y="-1"/>
              <a:ext cx="2096729" cy="111908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769" name="Data Visualization"/>
            <p:cNvSpPr txBox="1"/>
            <p:nvPr/>
          </p:nvSpPr>
          <p:spPr>
            <a:xfrm>
              <a:off x="54628" y="94720"/>
              <a:ext cx="1987471"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Data Visualization</a:t>
              </a:r>
            </a:p>
          </p:txBody>
        </p:sp>
      </p:grpSp>
      <p:sp>
        <p:nvSpPr>
          <p:cNvPr id="771" name="Title 1"/>
          <p:cNvSpPr txBox="1">
            <a:spLocks noGrp="1"/>
          </p:cNvSpPr>
          <p:nvPr>
            <p:ph type="title"/>
          </p:nvPr>
        </p:nvSpPr>
        <p:spPr>
          <a:xfrm>
            <a:off x="977769" y="843460"/>
            <a:ext cx="12883040" cy="1346291"/>
          </a:xfrm>
          <a:prstGeom prst="rect">
            <a:avLst/>
          </a:prstGeom>
        </p:spPr>
        <p:txBody>
          <a:bodyPr/>
          <a:lstStyle/>
          <a:p>
            <a:r>
              <a:t>Extended business scenario (2017)</a:t>
            </a:r>
          </a:p>
        </p:txBody>
      </p:sp>
      <p:grpSp>
        <p:nvGrpSpPr>
          <p:cNvPr id="774" name="Explosion 1 4"/>
          <p:cNvGrpSpPr/>
          <p:nvPr/>
        </p:nvGrpSpPr>
        <p:grpSpPr>
          <a:xfrm>
            <a:off x="10571473" y="6667918"/>
            <a:ext cx="3769371" cy="2217006"/>
            <a:chOff x="0" y="0"/>
            <a:chExt cx="3769369" cy="2217004"/>
          </a:xfrm>
        </p:grpSpPr>
        <p:sp>
          <p:nvSpPr>
            <p:cNvPr id="772" name="Shape"/>
            <p:cNvSpPr/>
            <p:nvPr/>
          </p:nvSpPr>
          <p:spPr>
            <a:xfrm>
              <a:off x="-1" y="-1"/>
              <a:ext cx="3769371" cy="2217006"/>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773" name="Oracle OpenWorld 2017"/>
            <p:cNvSpPr txBox="1"/>
            <p:nvPr/>
          </p:nvSpPr>
          <p:spPr>
            <a:xfrm>
              <a:off x="807446" y="365209"/>
              <a:ext cx="2107184" cy="1348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Oracle OpenWorld 2017</a:t>
              </a:r>
            </a:p>
          </p:txBody>
        </p:sp>
      </p:grpSp>
      <p:pic>
        <p:nvPicPr>
          <p:cNvPr id="775" name="Picture 2" descr="Picture 2"/>
          <p:cNvPicPr>
            <a:picLocks noChangeAspect="1"/>
          </p:cNvPicPr>
          <p:nvPr/>
        </p:nvPicPr>
        <p:blipFill>
          <a:blip r:embed="rId2">
            <a:extLst/>
          </a:blip>
          <a:stretch>
            <a:fillRect/>
          </a:stretch>
        </p:blipFill>
        <p:spPr>
          <a:xfrm>
            <a:off x="3006831" y="4034583"/>
            <a:ext cx="2634211" cy="1816823"/>
          </a:xfrm>
          <a:prstGeom prst="rect">
            <a:avLst/>
          </a:prstGeom>
          <a:ln w="12700">
            <a:miter lim="400000"/>
          </a:ln>
        </p:spPr>
      </p:pic>
      <p:pic>
        <p:nvPicPr>
          <p:cNvPr id="776" name="Picture 6" descr="Picture 6"/>
          <p:cNvPicPr>
            <a:picLocks noChangeAspect="1"/>
          </p:cNvPicPr>
          <p:nvPr/>
        </p:nvPicPr>
        <p:blipFill>
          <a:blip r:embed="rId3">
            <a:extLst/>
          </a:blip>
          <a:srcRect l="15" r="1"/>
          <a:stretch>
            <a:fillRect/>
          </a:stretch>
        </p:blipFill>
        <p:spPr>
          <a:xfrm>
            <a:off x="5818075" y="2895498"/>
            <a:ext cx="2808663" cy="1669013"/>
          </a:xfrm>
          <a:custGeom>
            <a:avLst/>
            <a:gdLst/>
            <a:ahLst/>
            <a:cxnLst>
              <a:cxn ang="0">
                <a:pos x="wd2" y="hd2"/>
              </a:cxn>
              <a:cxn ang="5400000">
                <a:pos x="wd2" y="hd2"/>
              </a:cxn>
              <a:cxn ang="10800000">
                <a:pos x="wd2" y="hd2"/>
              </a:cxn>
              <a:cxn ang="16200000">
                <a:pos x="wd2" y="hd2"/>
              </a:cxn>
            </a:cxnLst>
            <a:rect l="0" t="0" r="r" b="b"/>
            <a:pathLst>
              <a:path w="20879" h="20711" extrusionOk="0">
                <a:moveTo>
                  <a:pt x="12871" y="5"/>
                </a:moveTo>
                <a:cubicBezTo>
                  <a:pt x="12052" y="-64"/>
                  <a:pt x="11242" y="522"/>
                  <a:pt x="10853" y="1576"/>
                </a:cubicBezTo>
                <a:cubicBezTo>
                  <a:pt x="10676" y="1341"/>
                  <a:pt x="10476" y="1143"/>
                  <a:pt x="10257" y="985"/>
                </a:cubicBezTo>
                <a:cubicBezTo>
                  <a:pt x="9001" y="84"/>
                  <a:pt x="7446" y="728"/>
                  <a:pt x="6779" y="2423"/>
                </a:cubicBezTo>
                <a:cubicBezTo>
                  <a:pt x="6150" y="1926"/>
                  <a:pt x="5409" y="1729"/>
                  <a:pt x="4687" y="1862"/>
                </a:cubicBezTo>
                <a:cubicBezTo>
                  <a:pt x="2903"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1" y="16995"/>
                  <a:pt x="2855" y="17025"/>
                </a:cubicBezTo>
                <a:cubicBezTo>
                  <a:pt x="3915" y="19411"/>
                  <a:pt x="6210" y="20184"/>
                  <a:pt x="7974" y="18748"/>
                </a:cubicBezTo>
                <a:cubicBezTo>
                  <a:pt x="8393" y="19597"/>
                  <a:pt x="9016" y="20226"/>
                  <a:pt x="9738" y="20521"/>
                </a:cubicBezTo>
                <a:cubicBezTo>
                  <a:pt x="11460" y="21227"/>
                  <a:pt x="13279" y="19907"/>
                  <a:pt x="13801" y="17576"/>
                </a:cubicBezTo>
                <a:cubicBezTo>
                  <a:pt x="14244" y="17950"/>
                  <a:pt x="14756" y="18147"/>
                  <a:pt x="15279" y="18147"/>
                </a:cubicBezTo>
                <a:cubicBezTo>
                  <a:pt x="16821"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3" y="3104"/>
                  <a:pt x="18512" y="2601"/>
                </a:cubicBezTo>
                <a:cubicBezTo>
                  <a:pt x="18415" y="1880"/>
                  <a:pt x="18137" y="1227"/>
                  <a:pt x="17722" y="754"/>
                </a:cubicBezTo>
                <a:cubicBezTo>
                  <a:pt x="16734" y="-373"/>
                  <a:pt x="15254" y="-211"/>
                  <a:pt x="14417" y="1118"/>
                </a:cubicBezTo>
                <a:cubicBezTo>
                  <a:pt x="14222" y="773"/>
                  <a:pt x="13968" y="495"/>
                  <a:pt x="13680" y="301"/>
                </a:cubicBezTo>
                <a:cubicBezTo>
                  <a:pt x="13419" y="125"/>
                  <a:pt x="13145" y="28"/>
                  <a:pt x="12871" y="5"/>
                </a:cubicBezTo>
                <a:close/>
              </a:path>
            </a:pathLst>
          </a:custGeom>
          <a:ln w="12700">
            <a:miter lim="400000"/>
          </a:ln>
        </p:spPr>
      </p:pic>
      <p:pic>
        <p:nvPicPr>
          <p:cNvPr id="777" name="Picture 6" descr="Picture 6"/>
          <p:cNvPicPr>
            <a:picLocks noChangeAspect="1"/>
          </p:cNvPicPr>
          <p:nvPr/>
        </p:nvPicPr>
        <p:blipFill>
          <a:blip r:embed="rId4">
            <a:extLst/>
          </a:blip>
          <a:srcRect t="22"/>
          <a:stretch>
            <a:fillRect/>
          </a:stretch>
        </p:blipFill>
        <p:spPr>
          <a:xfrm>
            <a:off x="6106176" y="4517640"/>
            <a:ext cx="3602973" cy="2249777"/>
          </a:xfrm>
          <a:custGeom>
            <a:avLst/>
            <a:gdLst/>
            <a:ahLst/>
            <a:cxnLst>
              <a:cxn ang="0">
                <a:pos x="wd2" y="hd2"/>
              </a:cxn>
              <a:cxn ang="5400000">
                <a:pos x="wd2" y="hd2"/>
              </a:cxn>
              <a:cxn ang="10800000">
                <a:pos x="wd2" y="hd2"/>
              </a:cxn>
              <a:cxn ang="16200000">
                <a:pos x="wd2" y="hd2"/>
              </a:cxn>
            </a:cxnLst>
            <a:rect l="0" t="0" r="r" b="b"/>
            <a:pathLst>
              <a:path w="20880" h="20705" extrusionOk="0">
                <a:moveTo>
                  <a:pt x="12875" y="5"/>
                </a:moveTo>
                <a:cubicBezTo>
                  <a:pt x="12055" y="-65"/>
                  <a:pt x="11247" y="517"/>
                  <a:pt x="10858" y="1572"/>
                </a:cubicBezTo>
                <a:cubicBezTo>
                  <a:pt x="10680" y="1336"/>
                  <a:pt x="10478" y="1135"/>
                  <a:pt x="10258" y="977"/>
                </a:cubicBezTo>
                <a:cubicBezTo>
                  <a:pt x="9003" y="76"/>
                  <a:pt x="7444" y="720"/>
                  <a:pt x="6778" y="2416"/>
                </a:cubicBezTo>
                <a:cubicBezTo>
                  <a:pt x="6148" y="1919"/>
                  <a:pt x="5414" y="1724"/>
                  <a:pt x="4692" y="1857"/>
                </a:cubicBezTo>
                <a:cubicBezTo>
                  <a:pt x="2908" y="2184"/>
                  <a:pt x="1657" y="4400"/>
                  <a:pt x="1900" y="6806"/>
                </a:cubicBezTo>
                <a:lnTo>
                  <a:pt x="1884" y="6901"/>
                </a:lnTo>
                <a:cubicBezTo>
                  <a:pt x="1220" y="6994"/>
                  <a:pt x="626" y="7507"/>
                  <a:pt x="288" y="8289"/>
                </a:cubicBezTo>
                <a:cubicBezTo>
                  <a:pt x="-297" y="9645"/>
                  <a:pt x="39" y="11389"/>
                  <a:pt x="1038" y="12183"/>
                </a:cubicBezTo>
                <a:cubicBezTo>
                  <a:pt x="615" y="12792"/>
                  <a:pt x="411" y="13620"/>
                  <a:pt x="483" y="14447"/>
                </a:cubicBezTo>
                <a:cubicBezTo>
                  <a:pt x="618" y="16001"/>
                  <a:pt x="1666" y="17114"/>
                  <a:pt x="2820" y="16931"/>
                </a:cubicBezTo>
                <a:cubicBezTo>
                  <a:pt x="2833" y="16962"/>
                  <a:pt x="2845" y="16989"/>
                  <a:pt x="2859" y="17019"/>
                </a:cubicBezTo>
                <a:cubicBezTo>
                  <a:pt x="3919" y="19406"/>
                  <a:pt x="6208" y="20182"/>
                  <a:pt x="7972" y="18746"/>
                </a:cubicBezTo>
                <a:cubicBezTo>
                  <a:pt x="8391" y="19595"/>
                  <a:pt x="9017" y="20219"/>
                  <a:pt x="9738" y="20514"/>
                </a:cubicBezTo>
                <a:cubicBezTo>
                  <a:pt x="11461" y="21220"/>
                  <a:pt x="13281" y="19905"/>
                  <a:pt x="13802" y="17574"/>
                </a:cubicBezTo>
                <a:cubicBezTo>
                  <a:pt x="14246" y="17947"/>
                  <a:pt x="14758" y="18144"/>
                  <a:pt x="15281" y="18144"/>
                </a:cubicBezTo>
                <a:cubicBezTo>
                  <a:pt x="16823" y="18144"/>
                  <a:pt x="18073" y="16457"/>
                  <a:pt x="18073" y="14378"/>
                </a:cubicBezTo>
                <a:cubicBezTo>
                  <a:pt x="18630" y="14271"/>
                  <a:pt x="19157" y="13974"/>
                  <a:pt x="19603" y="13512"/>
                </a:cubicBezTo>
                <a:cubicBezTo>
                  <a:pt x="21035" y="12028"/>
                  <a:pt x="21303" y="9257"/>
                  <a:pt x="20203" y="7325"/>
                </a:cubicBezTo>
                <a:cubicBezTo>
                  <a:pt x="20250" y="7177"/>
                  <a:pt x="20289" y="7027"/>
                  <a:pt x="20320" y="6872"/>
                </a:cubicBezTo>
                <a:cubicBezTo>
                  <a:pt x="20694" y="5016"/>
                  <a:pt x="19886" y="3100"/>
                  <a:pt x="18515" y="2595"/>
                </a:cubicBezTo>
                <a:cubicBezTo>
                  <a:pt x="18418" y="1874"/>
                  <a:pt x="18139" y="1221"/>
                  <a:pt x="17724" y="747"/>
                </a:cubicBezTo>
                <a:cubicBezTo>
                  <a:pt x="16736" y="-380"/>
                  <a:pt x="15256" y="-210"/>
                  <a:pt x="14419" y="1119"/>
                </a:cubicBezTo>
                <a:cubicBezTo>
                  <a:pt x="14223" y="773"/>
                  <a:pt x="13971" y="488"/>
                  <a:pt x="13683" y="294"/>
                </a:cubicBezTo>
                <a:cubicBezTo>
                  <a:pt x="13422" y="118"/>
                  <a:pt x="13148" y="28"/>
                  <a:pt x="12875" y="5"/>
                </a:cubicBezTo>
                <a:close/>
              </a:path>
            </a:pathLst>
          </a:custGeom>
          <a:ln w="12700">
            <a:miter lim="400000"/>
          </a:ln>
        </p:spPr>
      </p:pic>
      <p:pic>
        <p:nvPicPr>
          <p:cNvPr id="778" name="Picture 8" descr="Picture 8"/>
          <p:cNvPicPr>
            <a:picLocks noChangeAspect="1"/>
          </p:cNvPicPr>
          <p:nvPr/>
        </p:nvPicPr>
        <p:blipFill>
          <a:blip r:embed="rId5">
            <a:extLst/>
          </a:blip>
          <a:stretch>
            <a:fillRect/>
          </a:stretch>
        </p:blipFill>
        <p:spPr>
          <a:xfrm>
            <a:off x="4449660" y="6264377"/>
            <a:ext cx="2517975" cy="1822869"/>
          </a:xfrm>
          <a:custGeom>
            <a:avLst/>
            <a:gdLst/>
            <a:ahLst/>
            <a:cxnLst>
              <a:cxn ang="0">
                <a:pos x="wd2" y="hd2"/>
              </a:cxn>
              <a:cxn ang="5400000">
                <a:pos x="wd2" y="hd2"/>
              </a:cxn>
              <a:cxn ang="10800000">
                <a:pos x="wd2" y="hd2"/>
              </a:cxn>
              <a:cxn ang="16200000">
                <a:pos x="wd2" y="hd2"/>
              </a:cxn>
            </a:cxnLst>
            <a:rect l="0" t="0" r="r" b="b"/>
            <a:pathLst>
              <a:path w="20878" h="20711" extrusionOk="0">
                <a:moveTo>
                  <a:pt x="12874" y="5"/>
                </a:moveTo>
                <a:cubicBezTo>
                  <a:pt x="12054" y="-64"/>
                  <a:pt x="11246" y="522"/>
                  <a:pt x="10857" y="1575"/>
                </a:cubicBezTo>
                <a:cubicBezTo>
                  <a:pt x="10680" y="1341"/>
                  <a:pt x="10477" y="1141"/>
                  <a:pt x="10258" y="984"/>
                </a:cubicBezTo>
                <a:cubicBezTo>
                  <a:pt x="9002" y="83"/>
                  <a:pt x="7443" y="726"/>
                  <a:pt x="6776" y="2422"/>
                </a:cubicBezTo>
                <a:cubicBezTo>
                  <a:pt x="6147" y="1925"/>
                  <a:pt x="5413" y="1726"/>
                  <a:pt x="4690" y="1859"/>
                </a:cubicBezTo>
                <a:cubicBezTo>
                  <a:pt x="2907" y="2185"/>
                  <a:pt x="1660" y="4405"/>
                  <a:pt x="1903" y="6809"/>
                </a:cubicBezTo>
                <a:lnTo>
                  <a:pt x="1883" y="6904"/>
                </a:lnTo>
                <a:cubicBezTo>
                  <a:pt x="1219" y="6997"/>
                  <a:pt x="625" y="7515"/>
                  <a:pt x="287" y="8297"/>
                </a:cubicBezTo>
                <a:cubicBezTo>
                  <a:pt x="-298" y="9653"/>
                  <a:pt x="41" y="11395"/>
                  <a:pt x="1041" y="12189"/>
                </a:cubicBezTo>
                <a:cubicBezTo>
                  <a:pt x="617" y="12795"/>
                  <a:pt x="415" y="13624"/>
                  <a:pt x="488" y="14452"/>
                </a:cubicBezTo>
                <a:cubicBezTo>
                  <a:pt x="623" y="16005"/>
                  <a:pt x="1667" y="17118"/>
                  <a:pt x="2821" y="16936"/>
                </a:cubicBezTo>
                <a:cubicBezTo>
                  <a:pt x="2834" y="16966"/>
                  <a:pt x="2850" y="16997"/>
                  <a:pt x="2864" y="17027"/>
                </a:cubicBezTo>
                <a:cubicBezTo>
                  <a:pt x="3923" y="19413"/>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89" y="7028"/>
                  <a:pt x="20321" y="6873"/>
                </a:cubicBezTo>
                <a:cubicBezTo>
                  <a:pt x="20694" y="5019"/>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4"/>
                  <a:pt x="13147" y="28"/>
                  <a:pt x="12874" y="5"/>
                </a:cubicBezTo>
                <a:close/>
              </a:path>
            </a:pathLst>
          </a:custGeom>
          <a:ln w="12700">
            <a:miter lim="400000"/>
          </a:ln>
        </p:spPr>
      </p:pic>
      <p:pic>
        <p:nvPicPr>
          <p:cNvPr id="779" name="Picture 9" descr="Picture 9"/>
          <p:cNvPicPr>
            <a:picLocks noChangeAspect="1"/>
          </p:cNvPicPr>
          <p:nvPr/>
        </p:nvPicPr>
        <p:blipFill>
          <a:blip r:embed="rId6">
            <a:extLst/>
          </a:blip>
          <a:srcRect r="1" b="1"/>
          <a:stretch>
            <a:fillRect/>
          </a:stretch>
        </p:blipFill>
        <p:spPr>
          <a:xfrm>
            <a:off x="7617906" y="6667022"/>
            <a:ext cx="2708739" cy="1689146"/>
          </a:xfrm>
          <a:custGeom>
            <a:avLst/>
            <a:gdLst/>
            <a:ahLst/>
            <a:cxnLst>
              <a:cxn ang="0">
                <a:pos x="wd2" y="hd2"/>
              </a:cxn>
              <a:cxn ang="5400000">
                <a:pos x="wd2" y="hd2"/>
              </a:cxn>
              <a:cxn ang="10800000">
                <a:pos x="wd2" y="hd2"/>
              </a:cxn>
              <a:cxn ang="16200000">
                <a:pos x="wd2" y="hd2"/>
              </a:cxn>
            </a:cxnLst>
            <a:rect l="0" t="0" r="r" b="b"/>
            <a:pathLst>
              <a:path w="20879" h="20712"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80" name="Right Arrow 10"/>
          <p:cNvSpPr/>
          <p:nvPr/>
        </p:nvSpPr>
        <p:spPr>
          <a:xfrm rot="19460936">
            <a:off x="5243079" y="3917300"/>
            <a:ext cx="864099" cy="4888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81" name="Right Arrow 11"/>
          <p:cNvSpPr/>
          <p:nvPr/>
        </p:nvSpPr>
        <p:spPr>
          <a:xfrm rot="949178">
            <a:off x="5233665" y="4640984"/>
            <a:ext cx="1482399" cy="1027829"/>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82" name="Right Arrow 12"/>
          <p:cNvSpPr/>
          <p:nvPr/>
        </p:nvSpPr>
        <p:spPr>
          <a:xfrm rot="3073080">
            <a:off x="4390947" y="5739529"/>
            <a:ext cx="1345674" cy="4888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783" name="Picture 2" descr="Picture 2"/>
          <p:cNvPicPr>
            <a:picLocks noChangeAspect="1"/>
          </p:cNvPicPr>
          <p:nvPr/>
        </p:nvPicPr>
        <p:blipFill>
          <a:blip r:embed="rId7">
            <a:extLst/>
          </a:blip>
          <a:stretch>
            <a:fillRect/>
          </a:stretch>
        </p:blipFill>
        <p:spPr>
          <a:xfrm>
            <a:off x="4381906" y="3123094"/>
            <a:ext cx="909173" cy="739762"/>
          </a:xfrm>
          <a:prstGeom prst="rect">
            <a:avLst/>
          </a:prstGeom>
          <a:ln w="12700">
            <a:miter lim="400000"/>
          </a:ln>
        </p:spPr>
      </p:pic>
      <p:pic>
        <p:nvPicPr>
          <p:cNvPr id="784" name="Picture 2" descr="Picture 2"/>
          <p:cNvPicPr>
            <a:picLocks noChangeAspect="1"/>
          </p:cNvPicPr>
          <p:nvPr/>
        </p:nvPicPr>
        <p:blipFill>
          <a:blip r:embed="rId8">
            <a:extLst/>
          </a:blip>
          <a:stretch>
            <a:fillRect/>
          </a:stretch>
        </p:blipFill>
        <p:spPr>
          <a:xfrm>
            <a:off x="3875761" y="3723063"/>
            <a:ext cx="454587" cy="369882"/>
          </a:xfrm>
          <a:prstGeom prst="rect">
            <a:avLst/>
          </a:prstGeom>
          <a:ln w="12700">
            <a:miter lim="400000"/>
          </a:ln>
        </p:spPr>
      </p:pic>
      <p:pic>
        <p:nvPicPr>
          <p:cNvPr id="785" name="Picture 2" descr="Picture 2"/>
          <p:cNvPicPr>
            <a:picLocks noChangeAspect="1"/>
          </p:cNvPicPr>
          <p:nvPr/>
        </p:nvPicPr>
        <p:blipFill>
          <a:blip r:embed="rId8">
            <a:extLst/>
          </a:blip>
          <a:stretch>
            <a:fillRect/>
          </a:stretch>
        </p:blipFill>
        <p:spPr>
          <a:xfrm>
            <a:off x="4609198" y="3976766"/>
            <a:ext cx="454587" cy="369882"/>
          </a:xfrm>
          <a:prstGeom prst="rect">
            <a:avLst/>
          </a:prstGeom>
          <a:ln w="12700">
            <a:miter lim="400000"/>
          </a:ln>
        </p:spPr>
      </p:pic>
      <p:grpSp>
        <p:nvGrpSpPr>
          <p:cNvPr id="788" name="Rounded Rectangle 16"/>
          <p:cNvGrpSpPr/>
          <p:nvPr/>
        </p:nvGrpSpPr>
        <p:grpSpPr>
          <a:xfrm>
            <a:off x="12097639" y="3475289"/>
            <a:ext cx="3127123" cy="1131505"/>
            <a:chOff x="0" y="0"/>
            <a:chExt cx="3127122" cy="1131503"/>
          </a:xfrm>
        </p:grpSpPr>
        <p:sp>
          <p:nvSpPr>
            <p:cNvPr id="786" name="Rounded Rectangle"/>
            <p:cNvSpPr/>
            <p:nvPr/>
          </p:nvSpPr>
          <p:spPr>
            <a:xfrm>
              <a:off x="0" y="-1"/>
              <a:ext cx="3127123" cy="1131505"/>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87" name="Evaluate Proposal"/>
            <p:cNvSpPr txBox="1"/>
            <p:nvPr/>
          </p:nvSpPr>
          <p:spPr>
            <a:xfrm>
              <a:off x="55233" y="310479"/>
              <a:ext cx="3016656" cy="510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Evaluate Proposal</a:t>
              </a:r>
            </a:p>
          </p:txBody>
        </p:sp>
      </p:grpSp>
      <p:grpSp>
        <p:nvGrpSpPr>
          <p:cNvPr id="792" name="Smiley Face 17"/>
          <p:cNvGrpSpPr/>
          <p:nvPr/>
        </p:nvGrpSpPr>
        <p:grpSpPr>
          <a:xfrm>
            <a:off x="13090720" y="4207394"/>
            <a:ext cx="504063" cy="501755"/>
            <a:chOff x="0" y="-1"/>
            <a:chExt cx="504062" cy="501754"/>
          </a:xfrm>
        </p:grpSpPr>
        <p:sp>
          <p:nvSpPr>
            <p:cNvPr id="789" name="Circle"/>
            <p:cNvSpPr/>
            <p:nvPr/>
          </p:nvSpPr>
          <p:spPr>
            <a:xfrm>
              <a:off x="-1" y="-2"/>
              <a:ext cx="504063" cy="501755"/>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0" name="Shape"/>
            <p:cNvSpPr/>
            <p:nvPr/>
          </p:nvSpPr>
          <p:spPr>
            <a:xfrm>
              <a:off x="145033" y="149710"/>
              <a:ext cx="213994" cy="522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1" name="Shape"/>
            <p:cNvSpPr/>
            <p:nvPr/>
          </p:nvSpPr>
          <p:spPr>
            <a:xfrm>
              <a:off x="-1" y="-2"/>
              <a:ext cx="504062" cy="501754"/>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grpSp>
        <p:nvGrpSpPr>
          <p:cNvPr id="796" name="Smiley Face 18"/>
          <p:cNvGrpSpPr/>
          <p:nvPr/>
        </p:nvGrpSpPr>
        <p:grpSpPr>
          <a:xfrm>
            <a:off x="13090720" y="3378267"/>
            <a:ext cx="504063" cy="501755"/>
            <a:chOff x="0" y="-1"/>
            <a:chExt cx="504062" cy="501754"/>
          </a:xfrm>
        </p:grpSpPr>
        <p:sp>
          <p:nvSpPr>
            <p:cNvPr id="793" name="Circle"/>
            <p:cNvSpPr/>
            <p:nvPr/>
          </p:nvSpPr>
          <p:spPr>
            <a:xfrm>
              <a:off x="-1" y="-2"/>
              <a:ext cx="504063" cy="501755"/>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4" name="Shape"/>
            <p:cNvSpPr/>
            <p:nvPr/>
          </p:nvSpPr>
          <p:spPr>
            <a:xfrm>
              <a:off x="145033" y="149710"/>
              <a:ext cx="213994" cy="52269"/>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5" name="Shape"/>
            <p:cNvSpPr/>
            <p:nvPr/>
          </p:nvSpPr>
          <p:spPr>
            <a:xfrm>
              <a:off x="-1" y="-2"/>
              <a:ext cx="504062" cy="501754"/>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sp>
        <p:nvSpPr>
          <p:cNvPr id="797" name="Block Arc 19"/>
          <p:cNvSpPr/>
          <p:nvPr/>
        </p:nvSpPr>
        <p:spPr>
          <a:xfrm>
            <a:off x="13197887" y="3689243"/>
            <a:ext cx="289735" cy="71043"/>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endParaRPr/>
          </a:p>
        </p:txBody>
      </p:sp>
      <p:grpSp>
        <p:nvGrpSpPr>
          <p:cNvPr id="800" name="Rounded Rectangle 20"/>
          <p:cNvGrpSpPr/>
          <p:nvPr/>
        </p:nvGrpSpPr>
        <p:grpSpPr>
          <a:xfrm>
            <a:off x="8625422" y="1813074"/>
            <a:ext cx="2146076" cy="2117185"/>
            <a:chOff x="0" y="0"/>
            <a:chExt cx="2146075" cy="2117184"/>
          </a:xfrm>
        </p:grpSpPr>
        <p:sp>
          <p:nvSpPr>
            <p:cNvPr id="798" name="Rounded Rectangle"/>
            <p:cNvSpPr/>
            <p:nvPr/>
          </p:nvSpPr>
          <p:spPr>
            <a:xfrm>
              <a:off x="-1" y="0"/>
              <a:ext cx="2146076" cy="2117185"/>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99" name="Analyze Twitter traffic…"/>
            <p:cNvSpPr txBox="1"/>
            <p:nvPr/>
          </p:nvSpPr>
          <p:spPr>
            <a:xfrm>
              <a:off x="103351" y="174670"/>
              <a:ext cx="1939372" cy="176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803" name="Rounded Rectangle 21"/>
          <p:cNvGrpSpPr/>
          <p:nvPr/>
        </p:nvGrpSpPr>
        <p:grpSpPr>
          <a:xfrm>
            <a:off x="10062859" y="5298547"/>
            <a:ext cx="4765664" cy="960046"/>
            <a:chOff x="-1" y="0"/>
            <a:chExt cx="4765662" cy="960045"/>
          </a:xfrm>
        </p:grpSpPr>
        <p:sp>
          <p:nvSpPr>
            <p:cNvPr id="801" name="Rounded Rectangle"/>
            <p:cNvSpPr/>
            <p:nvPr/>
          </p:nvSpPr>
          <p:spPr>
            <a:xfrm>
              <a:off x="-2" y="-1"/>
              <a:ext cx="4765664" cy="960047"/>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802" name="Publish Enriched Approved Proposals on Web Portal"/>
            <p:cNvSpPr txBox="1"/>
            <p:nvPr/>
          </p:nvSpPr>
          <p:spPr>
            <a:xfrm>
              <a:off x="46863" y="15198"/>
              <a:ext cx="4671934"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Publish Enriched Approved Proposals on Web Portal</a:t>
              </a:r>
            </a:p>
          </p:txBody>
        </p:sp>
      </p:grpSp>
      <p:sp>
        <p:nvSpPr>
          <p:cNvPr id="804" name="Right Arrow 22"/>
          <p:cNvSpPr/>
          <p:nvPr/>
        </p:nvSpPr>
        <p:spPr>
          <a:xfrm rot="2053522">
            <a:off x="4713882" y="6282070"/>
            <a:ext cx="3570836" cy="23888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805" name="Elbow Connector 23"/>
          <p:cNvSpPr/>
          <p:nvPr/>
        </p:nvSpPr>
        <p:spPr>
          <a:xfrm>
            <a:off x="10777218" y="2871470"/>
            <a:ext cx="1313183" cy="116840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806" name="Elbow Connector 24"/>
          <p:cNvSpPr/>
          <p:nvPr/>
        </p:nvSpPr>
        <p:spPr>
          <a:xfrm>
            <a:off x="12444730" y="4612640"/>
            <a:ext cx="1215392" cy="679453"/>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807" name="Freeform 25"/>
          <p:cNvSpPr/>
          <p:nvPr/>
        </p:nvSpPr>
        <p:spPr>
          <a:xfrm>
            <a:off x="5243038" y="1813053"/>
            <a:ext cx="3461047" cy="1771385"/>
          </a:xfrm>
          <a:custGeom>
            <a:avLst/>
            <a:gdLst/>
            <a:ahLst/>
            <a:cxnLst>
              <a:cxn ang="0">
                <a:pos x="wd2" y="hd2"/>
              </a:cxn>
              <a:cxn ang="5400000">
                <a:pos x="wd2" y="hd2"/>
              </a:cxn>
              <a:cxn ang="10800000">
                <a:pos x="wd2" y="hd2"/>
              </a:cxn>
              <a:cxn ang="16200000">
                <a:pos x="wd2" y="hd2"/>
              </a:cxn>
            </a:cxnLst>
            <a:rect l="0" t="0" r="r" b="b"/>
            <a:pathLst>
              <a:path w="21600" h="20569"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808" name="Right Arrow 26"/>
          <p:cNvSpPr/>
          <p:nvPr/>
        </p:nvSpPr>
        <p:spPr>
          <a:xfrm rot="18936806">
            <a:off x="14589039" y="5030661"/>
            <a:ext cx="1066552" cy="36098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11" name="Rounded Rectangle 27"/>
          <p:cNvGrpSpPr/>
          <p:nvPr/>
        </p:nvGrpSpPr>
        <p:grpSpPr>
          <a:xfrm>
            <a:off x="15377159" y="3564271"/>
            <a:ext cx="1841187" cy="2186938"/>
            <a:chOff x="0" y="0"/>
            <a:chExt cx="1841186" cy="2186936"/>
          </a:xfrm>
        </p:grpSpPr>
        <p:sp>
          <p:nvSpPr>
            <p:cNvPr id="809" name="Rounded Rectangle"/>
            <p:cNvSpPr/>
            <p:nvPr/>
          </p:nvSpPr>
          <p:spPr>
            <a:xfrm>
              <a:off x="0" y="203818"/>
              <a:ext cx="1841187" cy="177930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0" name="Send email,…"/>
            <p:cNvSpPr txBox="1"/>
            <p:nvPr/>
          </p:nvSpPr>
          <p:spPr>
            <a:xfrm>
              <a:off x="86857" y="0"/>
              <a:ext cx="1667472" cy="2186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chemeClr val="accent3"/>
                  </a:solidFill>
                  <a:latin typeface="Arial Unicode MS"/>
                  <a:ea typeface="Arial Unicode MS"/>
                  <a:cs typeface="Arial Unicode MS"/>
                  <a:sym typeface="Arial Unicode MS"/>
                </a:defRPr>
              </a:pPr>
              <a:r>
                <a:t>Send email, </a:t>
              </a:r>
              <a:endParaRPr>
                <a:solidFill>
                  <a:srgbClr val="FFFFFF"/>
                </a:solidFill>
              </a:endParaRPr>
            </a:p>
            <a:p>
              <a:pPr algn="ctr">
                <a:defRPr>
                  <a:solidFill>
                    <a:schemeClr val="accent3"/>
                  </a:solidFill>
                  <a:latin typeface="Arial Unicode MS"/>
                  <a:ea typeface="Arial Unicode MS"/>
                  <a:cs typeface="Arial Unicode MS"/>
                  <a:sym typeface="Arial Unicode MS"/>
                </a:defRPr>
              </a:pPr>
              <a:r>
                <a:t>Update Document, …</a:t>
              </a:r>
            </a:p>
          </p:txBody>
        </p:sp>
      </p:grpSp>
      <p:grpSp>
        <p:nvGrpSpPr>
          <p:cNvPr id="814" name="Rounded Rectangle 28"/>
          <p:cNvGrpSpPr/>
          <p:nvPr/>
        </p:nvGrpSpPr>
        <p:grpSpPr>
          <a:xfrm>
            <a:off x="15377159" y="5647585"/>
            <a:ext cx="1841187" cy="2186937"/>
            <a:chOff x="0" y="0"/>
            <a:chExt cx="1841186" cy="2186936"/>
          </a:xfrm>
        </p:grpSpPr>
        <p:sp>
          <p:nvSpPr>
            <p:cNvPr id="812" name="Rounded Rectangle"/>
            <p:cNvSpPr/>
            <p:nvPr/>
          </p:nvSpPr>
          <p:spPr>
            <a:xfrm>
              <a:off x="0" y="203818"/>
              <a:ext cx="1841187" cy="177930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3" name="Access Artist proposal through Chat client"/>
            <p:cNvSpPr txBox="1"/>
            <p:nvPr/>
          </p:nvSpPr>
          <p:spPr>
            <a:xfrm>
              <a:off x="86857" y="0"/>
              <a:ext cx="1667472" cy="21869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Access Artist proposal through Chat client</a:t>
              </a:r>
            </a:p>
          </p:txBody>
        </p:sp>
      </p:grpSp>
      <p:sp>
        <p:nvSpPr>
          <p:cNvPr id="815" name="Right Arrow 29"/>
          <p:cNvSpPr/>
          <p:nvPr/>
        </p:nvSpPr>
        <p:spPr>
          <a:xfrm rot="11823981">
            <a:off x="14584258" y="5828555"/>
            <a:ext cx="845241" cy="392276"/>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18" name="Rounded Rectangle 30"/>
          <p:cNvGrpSpPr/>
          <p:nvPr/>
        </p:nvGrpSpPr>
        <p:grpSpPr>
          <a:xfrm>
            <a:off x="13661200" y="6284307"/>
            <a:ext cx="1461117" cy="1767837"/>
            <a:chOff x="0" y="0"/>
            <a:chExt cx="1461115" cy="1767836"/>
          </a:xfrm>
        </p:grpSpPr>
        <p:sp>
          <p:nvSpPr>
            <p:cNvPr id="816" name="Rounded Rectangle"/>
            <p:cNvSpPr/>
            <p:nvPr/>
          </p:nvSpPr>
          <p:spPr>
            <a:xfrm>
              <a:off x="0" y="175114"/>
              <a:ext cx="1461116" cy="141761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7" name="Publish through Mobile App"/>
            <p:cNvSpPr txBox="1"/>
            <p:nvPr/>
          </p:nvSpPr>
          <p:spPr>
            <a:xfrm>
              <a:off x="69201" y="0"/>
              <a:ext cx="1322713" cy="176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Publish through Mobile App</a:t>
              </a:r>
            </a:p>
          </p:txBody>
        </p:sp>
      </p:grpSp>
      <p:sp>
        <p:nvSpPr>
          <p:cNvPr id="819" name="Right Arrow 31"/>
          <p:cNvSpPr/>
          <p:nvPr/>
        </p:nvSpPr>
        <p:spPr>
          <a:xfrm rot="15861290">
            <a:off x="13900495" y="6039634"/>
            <a:ext cx="638333" cy="392276"/>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22" name="Rounded Rectangle 32"/>
          <p:cNvGrpSpPr/>
          <p:nvPr/>
        </p:nvGrpSpPr>
        <p:grpSpPr>
          <a:xfrm>
            <a:off x="13090723" y="738508"/>
            <a:ext cx="3411619" cy="1417614"/>
            <a:chOff x="0" y="0"/>
            <a:chExt cx="3411618" cy="1417613"/>
          </a:xfrm>
        </p:grpSpPr>
        <p:sp>
          <p:nvSpPr>
            <p:cNvPr id="820" name="Rounded Rectangle"/>
            <p:cNvSpPr/>
            <p:nvPr/>
          </p:nvSpPr>
          <p:spPr>
            <a:xfrm>
              <a:off x="-1" y="0"/>
              <a:ext cx="3411620" cy="141761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1" name="Provide end to end monitoring at business and IT level"/>
            <p:cNvSpPr txBox="1"/>
            <p:nvPr/>
          </p:nvSpPr>
          <p:spPr>
            <a:xfrm>
              <a:off x="69201" y="34434"/>
              <a:ext cx="3273216" cy="13487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Provide end to end monitoring at business and IT level</a:t>
              </a:r>
            </a:p>
          </p:txBody>
        </p:sp>
      </p:grpSp>
      <p:sp>
        <p:nvSpPr>
          <p:cNvPr id="823" name="Right Arrow 33"/>
          <p:cNvSpPr/>
          <p:nvPr/>
        </p:nvSpPr>
        <p:spPr>
          <a:xfrm rot="18936806">
            <a:off x="12744711" y="1466544"/>
            <a:ext cx="617469" cy="1680349"/>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26" name="Rounded Rectangle 34"/>
          <p:cNvGrpSpPr/>
          <p:nvPr/>
        </p:nvGrpSpPr>
        <p:grpSpPr>
          <a:xfrm>
            <a:off x="9204959" y="3598221"/>
            <a:ext cx="2480490" cy="1767837"/>
            <a:chOff x="0" y="0"/>
            <a:chExt cx="2480489" cy="1767836"/>
          </a:xfrm>
        </p:grpSpPr>
        <p:sp>
          <p:nvSpPr>
            <p:cNvPr id="824" name="Rounded Rectangle"/>
            <p:cNvSpPr/>
            <p:nvPr/>
          </p:nvSpPr>
          <p:spPr>
            <a:xfrm>
              <a:off x="0" y="175114"/>
              <a:ext cx="2480490" cy="141761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5" name="Lower cost/increase speed  of using 3rd party APIs"/>
            <p:cNvSpPr txBox="1"/>
            <p:nvPr/>
          </p:nvSpPr>
          <p:spPr>
            <a:xfrm>
              <a:off x="69200" y="0"/>
              <a:ext cx="2342089" cy="176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Lower cost/increase speed  of using 3rd party APIs</a:t>
              </a:r>
            </a:p>
          </p:txBody>
        </p:sp>
      </p:grpSp>
      <p:grpSp>
        <p:nvGrpSpPr>
          <p:cNvPr id="829" name="Rounded Rectangle 36"/>
          <p:cNvGrpSpPr/>
          <p:nvPr/>
        </p:nvGrpSpPr>
        <p:grpSpPr>
          <a:xfrm>
            <a:off x="9299885" y="6219009"/>
            <a:ext cx="2290640" cy="1080705"/>
            <a:chOff x="0" y="0"/>
            <a:chExt cx="2290639" cy="1080703"/>
          </a:xfrm>
        </p:grpSpPr>
        <p:sp>
          <p:nvSpPr>
            <p:cNvPr id="827" name="Rounded Rectangle"/>
            <p:cNvSpPr/>
            <p:nvPr/>
          </p:nvSpPr>
          <p:spPr>
            <a:xfrm>
              <a:off x="0" y="0"/>
              <a:ext cx="2290640" cy="108070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8" name="Publish Business APIs"/>
            <p:cNvSpPr txBox="1"/>
            <p:nvPr/>
          </p:nvSpPr>
          <p:spPr>
            <a:xfrm>
              <a:off x="52755" y="75529"/>
              <a:ext cx="2185130" cy="9296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Publish Business APIs</a:t>
              </a:r>
            </a:p>
          </p:txBody>
        </p:sp>
      </p:grpSp>
      <p:grpSp>
        <p:nvGrpSpPr>
          <p:cNvPr id="832" name="Rounded Rectangle 37"/>
          <p:cNvGrpSpPr/>
          <p:nvPr/>
        </p:nvGrpSpPr>
        <p:grpSpPr>
          <a:xfrm>
            <a:off x="330913" y="6962809"/>
            <a:ext cx="3731224" cy="1828448"/>
            <a:chOff x="0" y="0"/>
            <a:chExt cx="3731223" cy="1828446"/>
          </a:xfrm>
        </p:grpSpPr>
        <p:sp>
          <p:nvSpPr>
            <p:cNvPr id="830" name="Rounded Rectangle"/>
            <p:cNvSpPr/>
            <p:nvPr/>
          </p:nvSpPr>
          <p:spPr>
            <a:xfrm>
              <a:off x="-1" y="0"/>
              <a:ext cx="3731224" cy="182844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31" name="Use automated collaboration platform with source control and continuous delivery"/>
            <p:cNvSpPr txBox="1"/>
            <p:nvPr/>
          </p:nvSpPr>
          <p:spPr>
            <a:xfrm>
              <a:off x="89256" y="30300"/>
              <a:ext cx="3552711" cy="17678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Use automated collaboration platform with source control and continuous delivery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8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8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8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82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8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8" nodeType="clickEffect">
                                  <p:stCondLst>
                                    <p:cond delay="0"/>
                                  </p:stCondLst>
                                  <p:iterate>
                                    <p:tmAbs val="0"/>
                                  </p:iterate>
                                  <p:childTnLst>
                                    <p:set>
                                      <p:cBhvr>
                                        <p:cTn id="31" fill="hold"/>
                                        <p:tgtEl>
                                          <p:spTgt spid="8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9" nodeType="clickEffect">
                                  <p:stCondLst>
                                    <p:cond delay="0"/>
                                  </p:stCondLst>
                                  <p:iterate>
                                    <p:tmAbs val="0"/>
                                  </p:iterate>
                                  <p:childTnLst>
                                    <p:set>
                                      <p:cBhvr>
                                        <p:cTn id="35" fill="hold"/>
                                        <p:tgtEl>
                                          <p:spTgt spid="808"/>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0" nodeType="afterEffect">
                                  <p:stCondLst>
                                    <p:cond delay="0"/>
                                  </p:stCondLst>
                                  <p:iterate>
                                    <p:tmAbs val="0"/>
                                  </p:iterate>
                                  <p:childTnLst>
                                    <p:set>
                                      <p:cBhvr>
                                        <p:cTn id="38" fill="hold"/>
                                        <p:tgtEl>
                                          <p:spTgt spid="8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8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2" nodeType="clickEffect">
                                  <p:stCondLst>
                                    <p:cond delay="0"/>
                                  </p:stCondLst>
                                  <p:iterate>
                                    <p:tmAbs val="0"/>
                                  </p:iterate>
                                  <p:childTnLst>
                                    <p:set>
                                      <p:cBhvr>
                                        <p:cTn id="46" fill="hold"/>
                                        <p:tgtEl>
                                          <p:spTgt spid="7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3" nodeType="clickEffect">
                                  <p:stCondLst>
                                    <p:cond delay="0"/>
                                  </p:stCondLst>
                                  <p:iterate>
                                    <p:tmAbs val="0"/>
                                  </p:iterate>
                                  <p:childTnLst>
                                    <p:set>
                                      <p:cBhvr>
                                        <p:cTn id="50" fill="hold"/>
                                        <p:tgtEl>
                                          <p:spTgt spid="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7" grpId="13" animBg="1" advAuto="0"/>
      <p:bldP spid="770" grpId="12" animBg="1" advAuto="0"/>
      <p:bldP spid="808" grpId="9" animBg="1" advAuto="0"/>
      <p:bldP spid="811" grpId="10" animBg="1" advAuto="0"/>
      <p:bldP spid="814" grpId="3" animBg="1" advAuto="0"/>
      <p:bldP spid="815" grpId="4" animBg="1" advAuto="0"/>
      <p:bldP spid="818" grpId="1" animBg="1" advAuto="0"/>
      <p:bldP spid="819" grpId="2" animBg="1" advAuto="0"/>
      <p:bldP spid="822" grpId="6" animBg="1" advAuto="0"/>
      <p:bldP spid="823" grpId="7" animBg="1" advAuto="0"/>
      <p:bldP spid="826" grpId="8" animBg="1" advAuto="0"/>
      <p:bldP spid="829" grpId="5" animBg="1" advAuto="0"/>
      <p:bldP spid="832" grpId="1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Title 1"/>
          <p:cNvSpPr txBox="1">
            <a:spLocks noGrp="1"/>
          </p:cNvSpPr>
          <p:nvPr>
            <p:ph type="title"/>
          </p:nvPr>
        </p:nvSpPr>
        <p:spPr>
          <a:xfrm>
            <a:off x="977770" y="843460"/>
            <a:ext cx="14262229" cy="1346291"/>
          </a:xfrm>
          <a:prstGeom prst="rect">
            <a:avLst/>
          </a:prstGeom>
        </p:spPr>
        <p:txBody>
          <a:bodyPr/>
          <a:lstStyle/>
          <a:p>
            <a:r>
              <a:t>The Conference Artist Proposals Portal</a:t>
            </a:r>
          </a:p>
        </p:txBody>
      </p:sp>
      <p:pic>
        <p:nvPicPr>
          <p:cNvPr id="835" name="m4JruiRfRP7aGgXaYL3j2vfDylx55U6-p8yHcPNyPyMrGUyRX4OB5yTOIRnCVaBXFoTPVQLvvQAcG6eHLvtvmRr0jXB5aPOzgR4aWVIhs-d7efsqu-DUh0paBZfGf0Ac6WIFMYIv.png" descr="m4JruiRfRP7aGgXaYL3j2vfDylx55U6-p8yHcPNyPyMrGUyRX4OB5yTOIRnCVaBXFoTPVQLvvQAcG6eHLvtvmRr0jXB5aPOzgR4aWVIhs-d7efsqu-DUh0paBZfGf0Ac6WIFMYIv.png"/>
          <p:cNvPicPr>
            <a:picLocks noChangeAspect="1"/>
          </p:cNvPicPr>
          <p:nvPr/>
        </p:nvPicPr>
        <p:blipFill>
          <a:blip r:embed="rId2">
            <a:extLst/>
          </a:blip>
          <a:stretch>
            <a:fillRect/>
          </a:stretch>
        </p:blipFill>
        <p:spPr>
          <a:xfrm>
            <a:off x="2692400" y="1689100"/>
            <a:ext cx="11950700" cy="800100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Title 1"/>
          <p:cNvSpPr txBox="1">
            <a:spLocks noGrp="1"/>
          </p:cNvSpPr>
          <p:nvPr>
            <p:ph type="title"/>
          </p:nvPr>
        </p:nvSpPr>
        <p:spPr>
          <a:xfrm>
            <a:off x="977771" y="843460"/>
            <a:ext cx="15966339" cy="1346291"/>
          </a:xfrm>
          <a:prstGeom prst="rect">
            <a:avLst/>
          </a:prstGeom>
        </p:spPr>
        <p:txBody>
          <a:bodyPr/>
          <a:lstStyle>
            <a:lvl1pPr>
              <a:defRPr sz="4800"/>
            </a:lvl1pPr>
          </a:lstStyle>
          <a:p>
            <a:r>
              <a:t>Developer cloud service – project management, source control, automated build &amp; deploy</a:t>
            </a:r>
          </a:p>
        </p:txBody>
      </p:sp>
      <p:pic>
        <p:nvPicPr>
          <p:cNvPr id="838" name="GeERY3BuFRugvKJDhK5HRM17mqEaud6HSgW48bxcIZCG6cEbZLm-zqf3RDQuukg2esVlSCgyVQJssCKNsBMN6g7W5_1rXQ_LYEgCyqhe3du34TjULULJggISP3x3y2B03Xns5afm.png" descr="GeERY3BuFRugvKJDhK5HRM17mqEaud6HSgW48bxcIZCG6cEbZLm-zqf3RDQuukg2esVlSCgyVQJssCKNsBMN6g7W5_1rXQ_LYEgCyqhe3du34TjULULJggISP3x3y2B03Xns5afm.png"/>
          <p:cNvPicPr>
            <a:picLocks noChangeAspect="1"/>
          </p:cNvPicPr>
          <p:nvPr/>
        </p:nvPicPr>
        <p:blipFill>
          <a:blip r:embed="rId2">
            <a:extLst/>
          </a:blip>
          <a:stretch>
            <a:fillRect/>
          </a:stretch>
        </p:blipFill>
        <p:spPr>
          <a:xfrm>
            <a:off x="1371600" y="2406650"/>
            <a:ext cx="14592300" cy="60325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Title 1"/>
          <p:cNvSpPr txBox="1">
            <a:spLocks noGrp="1"/>
          </p:cNvSpPr>
          <p:nvPr>
            <p:ph type="title"/>
          </p:nvPr>
        </p:nvSpPr>
        <p:spPr>
          <a:xfrm>
            <a:off x="1300519" y="865682"/>
            <a:ext cx="14739226" cy="2090706"/>
          </a:xfrm>
          <a:prstGeom prst="rect">
            <a:avLst/>
          </a:prstGeom>
        </p:spPr>
        <p:txBody>
          <a:bodyPr/>
          <a:lstStyle/>
          <a:p>
            <a:r>
              <a:t>Now you tweet your Artist Proposal for OOW 2017</a:t>
            </a:r>
          </a:p>
        </p:txBody>
      </p:sp>
      <p:sp>
        <p:nvSpPr>
          <p:cNvPr id="841" name="Subtitle 2"/>
          <p:cNvSpPr txBox="1">
            <a:spLocks noGrp="1"/>
          </p:cNvSpPr>
          <p:nvPr>
            <p:ph type="body" sz="half" idx="1"/>
          </p:nvPr>
        </p:nvSpPr>
        <p:spPr>
          <a:xfrm>
            <a:off x="1569392" y="2711555"/>
            <a:ext cx="14611138" cy="2492590"/>
          </a:xfrm>
          <a:prstGeom prst="rect">
            <a:avLst/>
          </a:prstGeom>
        </p:spPr>
        <p:txBody>
          <a:bodyPr/>
          <a:lstStyle/>
          <a:p>
            <a:pPr>
              <a:defRPr sz="4700"/>
            </a:pPr>
            <a:r>
              <a:t>Use the hashtag </a:t>
            </a:r>
            <a:r>
              <a:rPr b="1">
                <a:solidFill>
                  <a:srgbClr val="262626"/>
                </a:solidFill>
              </a:rPr>
              <a:t>#paasaces</a:t>
            </a:r>
            <a:r>
              <a:t> to get noticed</a:t>
            </a:r>
          </a:p>
          <a:p>
            <a:pPr>
              <a:defRPr sz="4700"/>
            </a:pPr>
            <a:r>
              <a:t>and add your favorite artist using another hashtag</a:t>
            </a:r>
          </a:p>
          <a:p>
            <a:pPr>
              <a:defRPr sz="4100" b="1"/>
            </a:pPr>
            <a:r>
              <a:t>Note: use underscore for space</a:t>
            </a:r>
            <a:r>
              <a:rPr sz="4700" b="0"/>
              <a:t> </a:t>
            </a:r>
          </a:p>
        </p:txBody>
      </p:sp>
      <p:pic>
        <p:nvPicPr>
          <p:cNvPr id="842" name="Picture 2" descr="Picture 2"/>
          <p:cNvPicPr>
            <a:picLocks noChangeAspect="1"/>
          </p:cNvPicPr>
          <p:nvPr/>
        </p:nvPicPr>
        <p:blipFill>
          <a:blip r:embed="rId3">
            <a:extLst/>
          </a:blip>
          <a:stretch>
            <a:fillRect/>
          </a:stretch>
        </p:blipFill>
        <p:spPr>
          <a:xfrm>
            <a:off x="886629" y="575523"/>
            <a:ext cx="1136723" cy="693663"/>
          </a:xfrm>
          <a:prstGeom prst="rect">
            <a:avLst/>
          </a:prstGeom>
          <a:ln w="12700">
            <a:miter lim="400000"/>
          </a:ln>
        </p:spPr>
      </p:pic>
      <p:pic>
        <p:nvPicPr>
          <p:cNvPr id="843" name="Picture 2" descr="Picture 2"/>
          <p:cNvPicPr>
            <a:picLocks noChangeAspect="1"/>
          </p:cNvPicPr>
          <p:nvPr/>
        </p:nvPicPr>
        <p:blipFill>
          <a:blip r:embed="rId3">
            <a:extLst/>
          </a:blip>
          <a:stretch>
            <a:fillRect/>
          </a:stretch>
        </p:blipFill>
        <p:spPr>
          <a:xfrm>
            <a:off x="15634318" y="638335"/>
            <a:ext cx="1251128" cy="763476"/>
          </a:xfrm>
          <a:prstGeom prst="rect">
            <a:avLst/>
          </a:prstGeom>
          <a:ln w="12700">
            <a:miter lim="400000"/>
          </a:ln>
        </p:spPr>
      </p:pic>
      <p:pic>
        <p:nvPicPr>
          <p:cNvPr id="844" name="Picture 2" descr="Picture 2"/>
          <p:cNvPicPr>
            <a:picLocks noChangeAspect="1"/>
          </p:cNvPicPr>
          <p:nvPr/>
        </p:nvPicPr>
        <p:blipFill>
          <a:blip r:embed="rId4">
            <a:extLst/>
          </a:blip>
          <a:stretch>
            <a:fillRect/>
          </a:stretch>
        </p:blipFill>
        <p:spPr>
          <a:xfrm>
            <a:off x="14951555" y="2521336"/>
            <a:ext cx="568365" cy="346835"/>
          </a:xfrm>
          <a:prstGeom prst="rect">
            <a:avLst/>
          </a:prstGeom>
          <a:ln w="12700">
            <a:miter lim="400000"/>
          </a:ln>
        </p:spPr>
      </p:pic>
      <p:pic>
        <p:nvPicPr>
          <p:cNvPr id="845" name="Picture 2" descr="Picture 2"/>
          <p:cNvPicPr>
            <a:picLocks noChangeAspect="1"/>
          </p:cNvPicPr>
          <p:nvPr/>
        </p:nvPicPr>
        <p:blipFill>
          <a:blip r:embed="rId5">
            <a:extLst/>
          </a:blip>
          <a:stretch>
            <a:fillRect/>
          </a:stretch>
        </p:blipFill>
        <p:spPr>
          <a:xfrm>
            <a:off x="9227418" y="1269182"/>
            <a:ext cx="284185" cy="173419"/>
          </a:xfrm>
          <a:prstGeom prst="rect">
            <a:avLst/>
          </a:prstGeom>
          <a:ln w="12700">
            <a:miter lim="400000"/>
          </a:ln>
        </p:spPr>
      </p:pic>
      <p:pic>
        <p:nvPicPr>
          <p:cNvPr id="846" name="Picture 2" descr="Picture 2"/>
          <p:cNvPicPr>
            <a:picLocks noChangeAspect="1"/>
          </p:cNvPicPr>
          <p:nvPr/>
        </p:nvPicPr>
        <p:blipFill>
          <a:blip r:embed="rId3">
            <a:extLst/>
          </a:blip>
          <a:stretch>
            <a:fillRect/>
          </a:stretch>
        </p:blipFill>
        <p:spPr>
          <a:xfrm>
            <a:off x="4448073" y="116103"/>
            <a:ext cx="1889589" cy="1153081"/>
          </a:xfrm>
          <a:prstGeom prst="rect">
            <a:avLst/>
          </a:prstGeom>
          <a:ln w="12700">
            <a:miter lim="400000"/>
          </a:ln>
        </p:spPr>
      </p:pic>
      <p:pic>
        <p:nvPicPr>
          <p:cNvPr id="847" name="Picture 2" descr="Picture 2"/>
          <p:cNvPicPr>
            <a:picLocks noChangeAspect="1"/>
          </p:cNvPicPr>
          <p:nvPr/>
        </p:nvPicPr>
        <p:blipFill>
          <a:blip r:embed="rId4">
            <a:extLst/>
          </a:blip>
          <a:stretch>
            <a:fillRect/>
          </a:stretch>
        </p:blipFill>
        <p:spPr>
          <a:xfrm>
            <a:off x="2591710" y="3074666"/>
            <a:ext cx="568365" cy="346834"/>
          </a:xfrm>
          <a:prstGeom prst="rect">
            <a:avLst/>
          </a:prstGeom>
          <a:ln w="12700">
            <a:miter lim="400000"/>
          </a:ln>
        </p:spPr>
      </p:pic>
      <p:pic>
        <p:nvPicPr>
          <p:cNvPr id="848" name="Picture 2" descr="Picture 2"/>
          <p:cNvPicPr>
            <a:picLocks noChangeAspect="1"/>
          </p:cNvPicPr>
          <p:nvPr/>
        </p:nvPicPr>
        <p:blipFill>
          <a:blip r:embed="rId4">
            <a:extLst/>
          </a:blip>
          <a:stretch>
            <a:fillRect/>
          </a:stretch>
        </p:blipFill>
        <p:spPr>
          <a:xfrm>
            <a:off x="11446202" y="3316947"/>
            <a:ext cx="568365" cy="346835"/>
          </a:xfrm>
          <a:prstGeom prst="rect">
            <a:avLst/>
          </a:prstGeom>
          <a:ln w="12700">
            <a:miter lim="400000"/>
          </a:ln>
        </p:spPr>
      </p:pic>
      <p:pic>
        <p:nvPicPr>
          <p:cNvPr id="849" name="Picture 2" descr="Picture 2"/>
          <p:cNvPicPr>
            <a:picLocks noChangeAspect="1"/>
          </p:cNvPicPr>
          <p:nvPr/>
        </p:nvPicPr>
        <p:blipFill>
          <a:blip r:embed="rId5">
            <a:extLst/>
          </a:blip>
          <a:stretch>
            <a:fillRect/>
          </a:stretch>
        </p:blipFill>
        <p:spPr>
          <a:xfrm>
            <a:off x="9216342" y="2757569"/>
            <a:ext cx="284183" cy="173419"/>
          </a:xfrm>
          <a:prstGeom prst="rect">
            <a:avLst/>
          </a:prstGeom>
          <a:ln w="12700">
            <a:miter lim="400000"/>
          </a:ln>
        </p:spPr>
      </p:pic>
      <p:pic>
        <p:nvPicPr>
          <p:cNvPr id="850" name="Picture 3" descr="Picture 3"/>
          <p:cNvPicPr>
            <a:picLocks noChangeAspect="1"/>
          </p:cNvPicPr>
          <p:nvPr/>
        </p:nvPicPr>
        <p:blipFill>
          <a:blip r:embed="rId6">
            <a:extLst/>
          </a:blip>
          <a:stretch>
            <a:fillRect/>
          </a:stretch>
        </p:blipFill>
        <p:spPr>
          <a:xfrm>
            <a:off x="4387184" y="5210809"/>
            <a:ext cx="9542176" cy="4097126"/>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sld>
</file>

<file path=ppt/theme/theme1.xml><?xml version="1.0" encoding="utf-8"?>
<a:theme xmlns:a="http://schemas.openxmlformats.org/drawingml/2006/main"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Calibri"/>
        <a:ea typeface="Calibri"/>
        <a:cs typeface="Calibri"/>
      </a:majorFont>
      <a:minorFont>
        <a:latin typeface="Helvetica"/>
        <a:ea typeface="Helvetica"/>
        <a:cs typeface="Helvetica"/>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Calibri"/>
        <a:ea typeface="Calibri"/>
        <a:cs typeface="Calibri"/>
      </a:majorFont>
      <a:minorFont>
        <a:latin typeface="Helvetica"/>
        <a:ea typeface="Helvetica"/>
        <a:cs typeface="Helvetica"/>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995</Words>
  <Application>Microsoft Office PowerPoint</Application>
  <PresentationFormat>Custom</PresentationFormat>
  <Paragraphs>216</Paragraphs>
  <Slides>38</Slides>
  <Notes>6</Notes>
  <HiddenSlides>1</HiddenSlides>
  <MMClips>0</MMClips>
  <ScaleCrop>false</ScaleCrop>
  <HeadingPairs>
    <vt:vector size="4" baseType="variant">
      <vt:variant>
        <vt:lpstr>Theme</vt:lpstr>
      </vt:variant>
      <vt:variant>
        <vt:i4>1</vt:i4>
      </vt:variant>
      <vt:variant>
        <vt:lpstr>Slide Titles</vt:lpstr>
      </vt:variant>
      <vt:variant>
        <vt:i4>38</vt:i4>
      </vt:variant>
    </vt:vector>
  </HeadingPairs>
  <TitlesOfParts>
    <vt:vector size="39" baseType="lpstr">
      <vt:lpstr>AMIS_WIDESCREEN</vt:lpstr>
      <vt:lpstr>World record Soaring trough the clouds LIve demo of  19  Oracle Public cloud services</vt:lpstr>
      <vt:lpstr>Soaring through the clouds</vt:lpstr>
      <vt:lpstr>end-to-end integrated flow using AS MANY Oracle PaaS Cloud Services as possible</vt:lpstr>
      <vt:lpstr>The Team</vt:lpstr>
      <vt:lpstr>Business scenario (2016)</vt:lpstr>
      <vt:lpstr>Extended business scenario (2017)</vt:lpstr>
      <vt:lpstr>The Conference Artist Proposals Portal</vt:lpstr>
      <vt:lpstr>Developer cloud service – project management, source control, automated build &amp; deploy</vt:lpstr>
      <vt:lpstr>Now you tweet your Artist Proposal for OOW 2017</vt:lpstr>
      <vt:lpstr>A proposal comes in</vt:lpstr>
      <vt:lpstr>Open Task</vt:lpstr>
      <vt:lpstr>Show document</vt:lpstr>
      <vt:lpstr>Approve task</vt:lpstr>
      <vt:lpstr>Approve task</vt:lpstr>
      <vt:lpstr>Activate Social media Twitter, Email, Google  Docs</vt:lpstr>
      <vt:lpstr>Conference Artist Proposals Portal with the new proposal and artist enrichment</vt:lpstr>
      <vt:lpstr>Live Endpoints &amp; Resources for you to access</vt:lpstr>
      <vt:lpstr>Event organizer’s backoffice application – Visual Builder Cloud Service</vt:lpstr>
      <vt:lpstr>Do it yourself</vt:lpstr>
      <vt:lpstr>Artist overview and details</vt:lpstr>
      <vt:lpstr>Artist proposal back office raw data management application</vt:lpstr>
      <vt:lpstr>Data visualization and data analysis – citizen data science </vt:lpstr>
      <vt:lpstr>Public APIs for accessing Artist proposal details</vt:lpstr>
      <vt:lpstr>Public APIs for accessing Artist proposal details</vt:lpstr>
      <vt:lpstr>cloud solution  architecture</vt:lpstr>
      <vt:lpstr>Triggering artist proposal approval from physical things or social media</vt:lpstr>
      <vt:lpstr>Triggering artist proposal approval from physical things or social media (2)</vt:lpstr>
      <vt:lpstr>The man in the middle - hooking up IOT, process cloud and back office  Database</vt:lpstr>
      <vt:lpstr>And some more cloud solution architecture</vt:lpstr>
      <vt:lpstr>Some of the underlying foundational infrastructure cloud services</vt:lpstr>
      <vt:lpstr>SOA CS</vt:lpstr>
      <vt:lpstr>PowerPoint Presentation</vt:lpstr>
      <vt:lpstr>Remember that new feature?</vt:lpstr>
      <vt:lpstr>OMC - APM</vt:lpstr>
      <vt:lpstr>Conclusion</vt:lpstr>
      <vt:lpstr>Cloud services architecture++</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record Soaring trough the clouds LIve demo of  19  Oracle Public cloud services</dc:title>
  <cp:lastModifiedBy>Schmiedel, Danilo</cp:lastModifiedBy>
  <cp:revision>1</cp:revision>
  <dcterms:modified xsi:type="dcterms:W3CDTF">2017-10-02T20:05:36Z</dcterms:modified>
</cp:coreProperties>
</file>